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26.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media/image1.png" ContentType="image/pn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it-IT" sz="1800" spc="-1" strike="noStrike">
                <a:solidFill>
                  <a:srgbClr val="000000"/>
                </a:solidFill>
                <a:latin typeface="Calibri"/>
              </a:rPr>
              <a:t>Fai clic per spostare la diapositiva</a:t>
            </a:r>
            <a:endParaRPr b="0" lang="it-IT" sz="1800" spc="-1" strike="noStrike">
              <a:solidFill>
                <a:srgbClr val="000000"/>
              </a:solidFill>
              <a:latin typeface="Calibri"/>
            </a:endParaRPr>
          </a:p>
        </p:txBody>
      </p:sp>
      <p:sp>
        <p:nvSpPr>
          <p:cNvPr id="124" name="PlaceHolder 2"/>
          <p:cNvSpPr>
            <a:spLocks noGrp="1"/>
          </p:cNvSpPr>
          <p:nvPr>
            <p:ph type="body"/>
          </p:nvPr>
        </p:nvSpPr>
        <p:spPr>
          <a:xfrm>
            <a:off x="756000" y="5078520"/>
            <a:ext cx="6047640" cy="4811040"/>
          </a:xfrm>
          <a:prstGeom prst="rect">
            <a:avLst/>
          </a:prstGeom>
        </p:spPr>
        <p:txBody>
          <a:bodyPr lIns="0" rIns="0" tIns="0" bIns="0">
            <a:noAutofit/>
          </a:bodyPr>
          <a:p>
            <a:r>
              <a:rPr b="0" lang="it-IT" sz="2000" spc="-1" strike="noStrike">
                <a:latin typeface="Arial"/>
              </a:rPr>
              <a:t>Fai clic per modificare il formato delle note</a:t>
            </a:r>
            <a:endParaRPr b="0" lang="it-IT" sz="2000" spc="-1" strike="noStrike">
              <a:latin typeface="Arial"/>
            </a:endParaRPr>
          </a:p>
        </p:txBody>
      </p:sp>
      <p:sp>
        <p:nvSpPr>
          <p:cNvPr id="125" name="PlaceHolder 3"/>
          <p:cNvSpPr>
            <a:spLocks noGrp="1"/>
          </p:cNvSpPr>
          <p:nvPr>
            <p:ph type="hdr"/>
          </p:nvPr>
        </p:nvSpPr>
        <p:spPr>
          <a:xfrm>
            <a:off x="0" y="0"/>
            <a:ext cx="3280680" cy="534240"/>
          </a:xfrm>
          <a:prstGeom prst="rect">
            <a:avLst/>
          </a:prstGeom>
        </p:spPr>
        <p:txBody>
          <a:bodyPr lIns="0" rIns="0" tIns="0" bIns="0">
            <a:noAutofit/>
          </a:bodyPr>
          <a:p>
            <a:r>
              <a:rPr b="0" lang="it-IT" sz="1400" spc="-1" strike="noStrike">
                <a:latin typeface="Times New Roman"/>
              </a:rPr>
              <a:t>&lt;intestazione&gt;</a:t>
            </a:r>
            <a:endParaRPr b="0" lang="it-IT" sz="1400" spc="-1" strike="noStrike">
              <a:latin typeface="Times New Roman"/>
            </a:endParaRPr>
          </a:p>
        </p:txBody>
      </p:sp>
      <p:sp>
        <p:nvSpPr>
          <p:cNvPr id="126" name="PlaceHolder 4"/>
          <p:cNvSpPr>
            <a:spLocks noGrp="1"/>
          </p:cNvSpPr>
          <p:nvPr>
            <p:ph type="dt"/>
          </p:nvPr>
        </p:nvSpPr>
        <p:spPr>
          <a:xfrm>
            <a:off x="4278960" y="0"/>
            <a:ext cx="3280680" cy="534240"/>
          </a:xfrm>
          <a:prstGeom prst="rect">
            <a:avLst/>
          </a:prstGeom>
        </p:spPr>
        <p:txBody>
          <a:bodyPr lIns="0" rIns="0" tIns="0" bIns="0">
            <a:noAutofit/>
          </a:bodyPr>
          <a:p>
            <a:pPr algn="r"/>
            <a:r>
              <a:rPr b="0" lang="it-IT" sz="1400" spc="-1" strike="noStrike">
                <a:latin typeface="Times New Roman"/>
              </a:rPr>
              <a:t>&lt;data/ora&gt;</a:t>
            </a:r>
            <a:endParaRPr b="0" lang="it-IT" sz="1400" spc="-1" strike="noStrike">
              <a:latin typeface="Times New Roman"/>
            </a:endParaRPr>
          </a:p>
        </p:txBody>
      </p:sp>
      <p:sp>
        <p:nvSpPr>
          <p:cNvPr id="127" name="PlaceHolder 5"/>
          <p:cNvSpPr>
            <a:spLocks noGrp="1"/>
          </p:cNvSpPr>
          <p:nvPr>
            <p:ph type="ftr"/>
          </p:nvPr>
        </p:nvSpPr>
        <p:spPr>
          <a:xfrm>
            <a:off x="0" y="10157400"/>
            <a:ext cx="3280680" cy="534240"/>
          </a:xfrm>
          <a:prstGeom prst="rect">
            <a:avLst/>
          </a:prstGeom>
        </p:spPr>
        <p:txBody>
          <a:bodyPr lIns="0" rIns="0" tIns="0" bIns="0" anchor="b">
            <a:noAutofit/>
          </a:bodyPr>
          <a:p>
            <a:r>
              <a:rPr b="0" lang="it-IT" sz="1400" spc="-1" strike="noStrike">
                <a:latin typeface="Times New Roman"/>
              </a:rPr>
              <a:t>&lt;piè di pagina&gt;</a:t>
            </a:r>
            <a:endParaRPr b="0" lang="it-IT" sz="1400" spc="-1" strike="noStrike">
              <a:latin typeface="Times New Roman"/>
            </a:endParaRPr>
          </a:p>
        </p:txBody>
      </p:sp>
      <p:sp>
        <p:nvSpPr>
          <p:cNvPr id="128"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5E54931B-8464-409C-BF5D-6A7CAACE6DED}" type="slidenum">
              <a:rPr b="0" lang="it-IT" sz="1400" spc="-1" strike="noStrike">
                <a:latin typeface="Times New Roman"/>
              </a:rPr>
              <a:t>&lt;numero&gt;</a:t>
            </a:fld>
            <a:endParaRPr b="0" lang="it-IT"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sldImg"/>
          </p:nvPr>
        </p:nvSpPr>
        <p:spPr>
          <a:xfrm>
            <a:off x="1143000" y="685800"/>
            <a:ext cx="4571640" cy="3428640"/>
          </a:xfrm>
          <a:prstGeom prst="rect">
            <a:avLst/>
          </a:prstGeom>
        </p:spPr>
      </p:sp>
      <p:sp>
        <p:nvSpPr>
          <p:cNvPr id="218" name="PlaceHolder 2"/>
          <p:cNvSpPr>
            <a:spLocks noGrp="1"/>
          </p:cNvSpPr>
          <p:nvPr>
            <p:ph type="body"/>
          </p:nvPr>
        </p:nvSpPr>
        <p:spPr>
          <a:xfrm>
            <a:off x="685800" y="4343400"/>
            <a:ext cx="5486040" cy="4114440"/>
          </a:xfrm>
          <a:prstGeom prst="rect">
            <a:avLst/>
          </a:prstGeom>
        </p:spPr>
        <p:txBody>
          <a:bodyPr>
            <a:noAutofit/>
          </a:bodyPr>
          <a:p>
            <a:endParaRPr b="0" lang="it-IT" sz="2000" spc="-1" strike="noStrike">
              <a:latin typeface="Arial"/>
            </a:endParaRPr>
          </a:p>
        </p:txBody>
      </p:sp>
      <p:sp>
        <p:nvSpPr>
          <p:cNvPr id="219" name="TextShape 3"/>
          <p:cNvSpPr txBox="1"/>
          <p:nvPr/>
        </p:nvSpPr>
        <p:spPr>
          <a:xfrm>
            <a:off x="3884760" y="8685360"/>
            <a:ext cx="2971440" cy="456840"/>
          </a:xfrm>
          <a:prstGeom prst="rect">
            <a:avLst/>
          </a:prstGeom>
          <a:noFill/>
          <a:ln>
            <a:noFill/>
          </a:ln>
        </p:spPr>
        <p:txBody>
          <a:bodyPr anchor="b">
            <a:noAutofit/>
          </a:bodyPr>
          <a:p>
            <a:pPr algn="r">
              <a:lnSpc>
                <a:spcPct val="100000"/>
              </a:lnSpc>
            </a:pPr>
            <a:fld id="{1CFDDD38-6963-4A18-9A68-61EF772D447D}" type="slidenum">
              <a:rPr b="0" lang="it-IT" sz="1200" spc="-1" strike="noStrike">
                <a:latin typeface="Times New Roman"/>
              </a:rPr>
              <a:t>&lt;numero&gt;</a:t>
            </a:fld>
            <a:endParaRPr b="0" lang="it-IT"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PlaceHolder 1"/>
          <p:cNvSpPr>
            <a:spLocks noGrp="1"/>
          </p:cNvSpPr>
          <p:nvPr>
            <p:ph type="sldImg"/>
          </p:nvPr>
        </p:nvSpPr>
        <p:spPr>
          <a:xfrm>
            <a:off x="1143000" y="685800"/>
            <a:ext cx="4571640" cy="3428640"/>
          </a:xfrm>
          <a:prstGeom prst="rect">
            <a:avLst/>
          </a:prstGeom>
        </p:spPr>
      </p:sp>
      <p:sp>
        <p:nvSpPr>
          <p:cNvPr id="221" name="PlaceHolder 2"/>
          <p:cNvSpPr>
            <a:spLocks noGrp="1"/>
          </p:cNvSpPr>
          <p:nvPr>
            <p:ph type="body"/>
          </p:nvPr>
        </p:nvSpPr>
        <p:spPr>
          <a:xfrm>
            <a:off x="685800" y="4343400"/>
            <a:ext cx="5486040" cy="4114440"/>
          </a:xfrm>
          <a:prstGeom prst="rect">
            <a:avLst/>
          </a:prstGeom>
        </p:spPr>
        <p:txBody>
          <a:bodyPr>
            <a:noAutofit/>
          </a:bodyPr>
          <a:p>
            <a:endParaRPr b="0" lang="it-IT" sz="2000" spc="-1" strike="noStrike">
              <a:latin typeface="Arial"/>
            </a:endParaRPr>
          </a:p>
        </p:txBody>
      </p:sp>
      <p:sp>
        <p:nvSpPr>
          <p:cNvPr id="222" name="TextShape 3"/>
          <p:cNvSpPr txBox="1"/>
          <p:nvPr/>
        </p:nvSpPr>
        <p:spPr>
          <a:xfrm>
            <a:off x="3884760" y="8685360"/>
            <a:ext cx="2971440" cy="456840"/>
          </a:xfrm>
          <a:prstGeom prst="rect">
            <a:avLst/>
          </a:prstGeom>
          <a:noFill/>
          <a:ln>
            <a:noFill/>
          </a:ln>
        </p:spPr>
        <p:txBody>
          <a:bodyPr anchor="b">
            <a:noAutofit/>
          </a:bodyPr>
          <a:p>
            <a:pPr algn="r">
              <a:lnSpc>
                <a:spcPct val="100000"/>
              </a:lnSpc>
            </a:pPr>
            <a:fld id="{AB9729DD-EF53-4DD3-805A-27304D52926D}" type="slidenum">
              <a:rPr b="0" lang="it-IT" sz="1200" spc="-1" strike="noStrike">
                <a:latin typeface="Times New Roman"/>
              </a:rPr>
              <a:t>&lt;numero&gt;</a:t>
            </a:fld>
            <a:endParaRPr b="0" lang="it-IT"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6" name="PlaceHolder 2"/>
          <p:cNvSpPr>
            <a:spLocks noGrp="1"/>
          </p:cNvSpPr>
          <p:nvPr>
            <p:ph type="subTitle"/>
          </p:nvPr>
        </p:nvSpPr>
        <p:spPr>
          <a:xfrm>
            <a:off x="457200" y="1604520"/>
            <a:ext cx="8229240" cy="397728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8" name="PlaceHolder 2"/>
          <p:cNvSpPr>
            <a:spLocks noGrp="1"/>
          </p:cNvSpPr>
          <p:nvPr>
            <p:ph type="body"/>
          </p:nvPr>
        </p:nvSpPr>
        <p:spPr>
          <a:xfrm>
            <a:off x="457200" y="1604520"/>
            <a:ext cx="8229240" cy="397728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0" name="PlaceHolder 2"/>
          <p:cNvSpPr>
            <a:spLocks noGrp="1"/>
          </p:cNvSpPr>
          <p:nvPr>
            <p:ph type="body"/>
          </p:nvPr>
        </p:nvSpPr>
        <p:spPr>
          <a:xfrm>
            <a:off x="45720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11" name="PlaceHolder 3"/>
          <p:cNvSpPr>
            <a:spLocks noGrp="1"/>
          </p:cNvSpPr>
          <p:nvPr>
            <p:ph type="body"/>
          </p:nvPr>
        </p:nvSpPr>
        <p:spPr>
          <a:xfrm>
            <a:off x="467424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5"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6" name="PlaceHolder 3"/>
          <p:cNvSpPr>
            <a:spLocks noGrp="1"/>
          </p:cNvSpPr>
          <p:nvPr>
            <p:ph type="body"/>
          </p:nvPr>
        </p:nvSpPr>
        <p:spPr>
          <a:xfrm>
            <a:off x="467424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17" name="PlaceHolder 4"/>
          <p:cNvSpPr>
            <a:spLocks noGrp="1"/>
          </p:cNvSpPr>
          <p:nvPr>
            <p:ph type="body"/>
          </p:nvPr>
        </p:nvSpPr>
        <p:spPr>
          <a:xfrm>
            <a:off x="45720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9" name="PlaceHolder 2"/>
          <p:cNvSpPr>
            <a:spLocks noGrp="1"/>
          </p:cNvSpPr>
          <p:nvPr>
            <p:ph type="body"/>
          </p:nvPr>
        </p:nvSpPr>
        <p:spPr>
          <a:xfrm>
            <a:off x="45720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20"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21" name="PlaceHolder 4"/>
          <p:cNvSpPr>
            <a:spLocks noGrp="1"/>
          </p:cNvSpPr>
          <p:nvPr>
            <p:ph type="body"/>
          </p:nvPr>
        </p:nvSpPr>
        <p:spPr>
          <a:xfrm>
            <a:off x="467424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23"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24"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25" name="PlaceHolder 4"/>
          <p:cNvSpPr>
            <a:spLocks noGrp="1"/>
          </p:cNvSpPr>
          <p:nvPr>
            <p:ph type="body"/>
          </p:nvPr>
        </p:nvSpPr>
        <p:spPr>
          <a:xfrm>
            <a:off x="457200" y="368208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27" name="PlaceHolder 2"/>
          <p:cNvSpPr>
            <a:spLocks noGrp="1"/>
          </p:cNvSpPr>
          <p:nvPr>
            <p:ph type="body"/>
          </p:nvPr>
        </p:nvSpPr>
        <p:spPr>
          <a:xfrm>
            <a:off x="457200" y="160452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28" name="PlaceHolder 3"/>
          <p:cNvSpPr>
            <a:spLocks noGrp="1"/>
          </p:cNvSpPr>
          <p:nvPr>
            <p:ph type="body"/>
          </p:nvPr>
        </p:nvSpPr>
        <p:spPr>
          <a:xfrm>
            <a:off x="457200" y="368208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30"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31"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32" name="PlaceHolder 4"/>
          <p:cNvSpPr>
            <a:spLocks noGrp="1"/>
          </p:cNvSpPr>
          <p:nvPr>
            <p:ph type="body"/>
          </p:nvPr>
        </p:nvSpPr>
        <p:spPr>
          <a:xfrm>
            <a:off x="45720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33" name="PlaceHolder 5"/>
          <p:cNvSpPr>
            <a:spLocks noGrp="1"/>
          </p:cNvSpPr>
          <p:nvPr>
            <p:ph type="body"/>
          </p:nvPr>
        </p:nvSpPr>
        <p:spPr>
          <a:xfrm>
            <a:off x="467424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35" name="PlaceHolder 2"/>
          <p:cNvSpPr>
            <a:spLocks noGrp="1"/>
          </p:cNvSpPr>
          <p:nvPr>
            <p:ph type="body"/>
          </p:nvPr>
        </p:nvSpPr>
        <p:spPr>
          <a:xfrm>
            <a:off x="45720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36" name="PlaceHolder 3"/>
          <p:cNvSpPr>
            <a:spLocks noGrp="1"/>
          </p:cNvSpPr>
          <p:nvPr>
            <p:ph type="body"/>
          </p:nvPr>
        </p:nvSpPr>
        <p:spPr>
          <a:xfrm>
            <a:off x="323964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37" name="PlaceHolder 4"/>
          <p:cNvSpPr>
            <a:spLocks noGrp="1"/>
          </p:cNvSpPr>
          <p:nvPr>
            <p:ph type="body"/>
          </p:nvPr>
        </p:nvSpPr>
        <p:spPr>
          <a:xfrm>
            <a:off x="602208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38" name="PlaceHolder 5"/>
          <p:cNvSpPr>
            <a:spLocks noGrp="1"/>
          </p:cNvSpPr>
          <p:nvPr>
            <p:ph type="body"/>
          </p:nvPr>
        </p:nvSpPr>
        <p:spPr>
          <a:xfrm>
            <a:off x="45720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39" name="PlaceHolder 6"/>
          <p:cNvSpPr>
            <a:spLocks noGrp="1"/>
          </p:cNvSpPr>
          <p:nvPr>
            <p:ph type="body"/>
          </p:nvPr>
        </p:nvSpPr>
        <p:spPr>
          <a:xfrm>
            <a:off x="323964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40" name="PlaceHolder 7"/>
          <p:cNvSpPr>
            <a:spLocks noGrp="1"/>
          </p:cNvSpPr>
          <p:nvPr>
            <p:ph type="body"/>
          </p:nvPr>
        </p:nvSpPr>
        <p:spPr>
          <a:xfrm>
            <a:off x="602208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47" name="PlaceHolder 2"/>
          <p:cNvSpPr>
            <a:spLocks noGrp="1"/>
          </p:cNvSpPr>
          <p:nvPr>
            <p:ph type="subTitle"/>
          </p:nvPr>
        </p:nvSpPr>
        <p:spPr>
          <a:xfrm>
            <a:off x="457200" y="1604520"/>
            <a:ext cx="8229240" cy="397728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49" name="PlaceHolder 2"/>
          <p:cNvSpPr>
            <a:spLocks noGrp="1"/>
          </p:cNvSpPr>
          <p:nvPr>
            <p:ph type="body"/>
          </p:nvPr>
        </p:nvSpPr>
        <p:spPr>
          <a:xfrm>
            <a:off x="457200" y="1604520"/>
            <a:ext cx="8229240" cy="397728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51" name="PlaceHolder 2"/>
          <p:cNvSpPr>
            <a:spLocks noGrp="1"/>
          </p:cNvSpPr>
          <p:nvPr>
            <p:ph type="body"/>
          </p:nvPr>
        </p:nvSpPr>
        <p:spPr>
          <a:xfrm>
            <a:off x="45720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52" name="PlaceHolder 3"/>
          <p:cNvSpPr>
            <a:spLocks noGrp="1"/>
          </p:cNvSpPr>
          <p:nvPr>
            <p:ph type="body"/>
          </p:nvPr>
        </p:nvSpPr>
        <p:spPr>
          <a:xfrm>
            <a:off x="467424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3600"/>
            <a:ext cx="8229240" cy="530784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56"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57" name="PlaceHolder 3"/>
          <p:cNvSpPr>
            <a:spLocks noGrp="1"/>
          </p:cNvSpPr>
          <p:nvPr>
            <p:ph type="body"/>
          </p:nvPr>
        </p:nvSpPr>
        <p:spPr>
          <a:xfrm>
            <a:off x="467424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58" name="PlaceHolder 4"/>
          <p:cNvSpPr>
            <a:spLocks noGrp="1"/>
          </p:cNvSpPr>
          <p:nvPr>
            <p:ph type="body"/>
          </p:nvPr>
        </p:nvSpPr>
        <p:spPr>
          <a:xfrm>
            <a:off x="45720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60" name="PlaceHolder 2"/>
          <p:cNvSpPr>
            <a:spLocks noGrp="1"/>
          </p:cNvSpPr>
          <p:nvPr>
            <p:ph type="body"/>
          </p:nvPr>
        </p:nvSpPr>
        <p:spPr>
          <a:xfrm>
            <a:off x="45720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61"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62" name="PlaceHolder 4"/>
          <p:cNvSpPr>
            <a:spLocks noGrp="1"/>
          </p:cNvSpPr>
          <p:nvPr>
            <p:ph type="body"/>
          </p:nvPr>
        </p:nvSpPr>
        <p:spPr>
          <a:xfrm>
            <a:off x="467424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64"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65"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66" name="PlaceHolder 4"/>
          <p:cNvSpPr>
            <a:spLocks noGrp="1"/>
          </p:cNvSpPr>
          <p:nvPr>
            <p:ph type="body"/>
          </p:nvPr>
        </p:nvSpPr>
        <p:spPr>
          <a:xfrm>
            <a:off x="457200" y="368208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68" name="PlaceHolder 2"/>
          <p:cNvSpPr>
            <a:spLocks noGrp="1"/>
          </p:cNvSpPr>
          <p:nvPr>
            <p:ph type="body"/>
          </p:nvPr>
        </p:nvSpPr>
        <p:spPr>
          <a:xfrm>
            <a:off x="457200" y="160452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69" name="PlaceHolder 3"/>
          <p:cNvSpPr>
            <a:spLocks noGrp="1"/>
          </p:cNvSpPr>
          <p:nvPr>
            <p:ph type="body"/>
          </p:nvPr>
        </p:nvSpPr>
        <p:spPr>
          <a:xfrm>
            <a:off x="457200" y="368208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71"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72"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73" name="PlaceHolder 4"/>
          <p:cNvSpPr>
            <a:spLocks noGrp="1"/>
          </p:cNvSpPr>
          <p:nvPr>
            <p:ph type="body"/>
          </p:nvPr>
        </p:nvSpPr>
        <p:spPr>
          <a:xfrm>
            <a:off x="45720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74" name="PlaceHolder 5"/>
          <p:cNvSpPr>
            <a:spLocks noGrp="1"/>
          </p:cNvSpPr>
          <p:nvPr>
            <p:ph type="body"/>
          </p:nvPr>
        </p:nvSpPr>
        <p:spPr>
          <a:xfrm>
            <a:off x="467424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76" name="PlaceHolder 2"/>
          <p:cNvSpPr>
            <a:spLocks noGrp="1"/>
          </p:cNvSpPr>
          <p:nvPr>
            <p:ph type="body"/>
          </p:nvPr>
        </p:nvSpPr>
        <p:spPr>
          <a:xfrm>
            <a:off x="45720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77" name="PlaceHolder 3"/>
          <p:cNvSpPr>
            <a:spLocks noGrp="1"/>
          </p:cNvSpPr>
          <p:nvPr>
            <p:ph type="body"/>
          </p:nvPr>
        </p:nvSpPr>
        <p:spPr>
          <a:xfrm>
            <a:off x="323964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78" name="PlaceHolder 4"/>
          <p:cNvSpPr>
            <a:spLocks noGrp="1"/>
          </p:cNvSpPr>
          <p:nvPr>
            <p:ph type="body"/>
          </p:nvPr>
        </p:nvSpPr>
        <p:spPr>
          <a:xfrm>
            <a:off x="602208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79" name="PlaceHolder 5"/>
          <p:cNvSpPr>
            <a:spLocks noGrp="1"/>
          </p:cNvSpPr>
          <p:nvPr>
            <p:ph type="body"/>
          </p:nvPr>
        </p:nvSpPr>
        <p:spPr>
          <a:xfrm>
            <a:off x="45720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80" name="PlaceHolder 6"/>
          <p:cNvSpPr>
            <a:spLocks noGrp="1"/>
          </p:cNvSpPr>
          <p:nvPr>
            <p:ph type="body"/>
          </p:nvPr>
        </p:nvSpPr>
        <p:spPr>
          <a:xfrm>
            <a:off x="323964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81" name="PlaceHolder 7"/>
          <p:cNvSpPr>
            <a:spLocks noGrp="1"/>
          </p:cNvSpPr>
          <p:nvPr>
            <p:ph type="body"/>
          </p:nvPr>
        </p:nvSpPr>
        <p:spPr>
          <a:xfrm>
            <a:off x="602208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88" name="PlaceHolder 2"/>
          <p:cNvSpPr>
            <a:spLocks noGrp="1"/>
          </p:cNvSpPr>
          <p:nvPr>
            <p:ph type="subTitle"/>
          </p:nvPr>
        </p:nvSpPr>
        <p:spPr>
          <a:xfrm>
            <a:off x="457200" y="1604520"/>
            <a:ext cx="8229240" cy="397728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90" name="PlaceHolder 2"/>
          <p:cNvSpPr>
            <a:spLocks noGrp="1"/>
          </p:cNvSpPr>
          <p:nvPr>
            <p:ph type="body"/>
          </p:nvPr>
        </p:nvSpPr>
        <p:spPr>
          <a:xfrm>
            <a:off x="457200" y="1604520"/>
            <a:ext cx="8229240" cy="397728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92" name="PlaceHolder 2"/>
          <p:cNvSpPr>
            <a:spLocks noGrp="1"/>
          </p:cNvSpPr>
          <p:nvPr>
            <p:ph type="body"/>
          </p:nvPr>
        </p:nvSpPr>
        <p:spPr>
          <a:xfrm>
            <a:off x="45720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93" name="PlaceHolder 3"/>
          <p:cNvSpPr>
            <a:spLocks noGrp="1"/>
          </p:cNvSpPr>
          <p:nvPr>
            <p:ph type="body"/>
          </p:nvPr>
        </p:nvSpPr>
        <p:spPr>
          <a:xfrm>
            <a:off x="467424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457200" y="273600"/>
            <a:ext cx="8229240" cy="5307840"/>
          </a:xfrm>
          <a:prstGeom prst="rect">
            <a:avLst/>
          </a:prstGeom>
        </p:spPr>
        <p:txBody>
          <a:bodyPr lIns="0" rIns="0" tIns="0" bIns="0" anchor="ctr">
            <a:spAutoFit/>
          </a:bodyPr>
          <a:p>
            <a:pPr algn="ctr"/>
            <a:endParaRPr b="0" lang="it-IT"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97"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98" name="PlaceHolder 3"/>
          <p:cNvSpPr>
            <a:spLocks noGrp="1"/>
          </p:cNvSpPr>
          <p:nvPr>
            <p:ph type="body"/>
          </p:nvPr>
        </p:nvSpPr>
        <p:spPr>
          <a:xfrm>
            <a:off x="467424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99" name="PlaceHolder 4"/>
          <p:cNvSpPr>
            <a:spLocks noGrp="1"/>
          </p:cNvSpPr>
          <p:nvPr>
            <p:ph type="body"/>
          </p:nvPr>
        </p:nvSpPr>
        <p:spPr>
          <a:xfrm>
            <a:off x="45720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01" name="PlaceHolder 2"/>
          <p:cNvSpPr>
            <a:spLocks noGrp="1"/>
          </p:cNvSpPr>
          <p:nvPr>
            <p:ph type="body"/>
          </p:nvPr>
        </p:nvSpPr>
        <p:spPr>
          <a:xfrm>
            <a:off x="457200" y="1604520"/>
            <a:ext cx="4015800" cy="3977280"/>
          </a:xfrm>
          <a:prstGeom prst="rect">
            <a:avLst/>
          </a:prstGeom>
        </p:spPr>
        <p:txBody>
          <a:bodyPr lIns="0" rIns="0" tIns="0" bIns="0">
            <a:normAutofit/>
          </a:bodyPr>
          <a:p>
            <a:endParaRPr b="0" lang="it-IT" sz="3200" spc="-1" strike="noStrike">
              <a:solidFill>
                <a:srgbClr val="000000"/>
              </a:solidFill>
              <a:latin typeface="Calibri"/>
            </a:endParaRPr>
          </a:p>
        </p:txBody>
      </p:sp>
      <p:sp>
        <p:nvSpPr>
          <p:cNvPr id="102"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03" name="PlaceHolder 4"/>
          <p:cNvSpPr>
            <a:spLocks noGrp="1"/>
          </p:cNvSpPr>
          <p:nvPr>
            <p:ph type="body"/>
          </p:nvPr>
        </p:nvSpPr>
        <p:spPr>
          <a:xfrm>
            <a:off x="467424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05"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06"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07" name="PlaceHolder 4"/>
          <p:cNvSpPr>
            <a:spLocks noGrp="1"/>
          </p:cNvSpPr>
          <p:nvPr>
            <p:ph type="body"/>
          </p:nvPr>
        </p:nvSpPr>
        <p:spPr>
          <a:xfrm>
            <a:off x="457200" y="368208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09" name="PlaceHolder 2"/>
          <p:cNvSpPr>
            <a:spLocks noGrp="1"/>
          </p:cNvSpPr>
          <p:nvPr>
            <p:ph type="body"/>
          </p:nvPr>
        </p:nvSpPr>
        <p:spPr>
          <a:xfrm>
            <a:off x="457200" y="160452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10" name="PlaceHolder 3"/>
          <p:cNvSpPr>
            <a:spLocks noGrp="1"/>
          </p:cNvSpPr>
          <p:nvPr>
            <p:ph type="body"/>
          </p:nvPr>
        </p:nvSpPr>
        <p:spPr>
          <a:xfrm>
            <a:off x="457200" y="3682080"/>
            <a:ext cx="822924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12" name="PlaceHolder 2"/>
          <p:cNvSpPr>
            <a:spLocks noGrp="1"/>
          </p:cNvSpPr>
          <p:nvPr>
            <p:ph type="body"/>
          </p:nvPr>
        </p:nvSpPr>
        <p:spPr>
          <a:xfrm>
            <a:off x="45720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13" name="PlaceHolder 3"/>
          <p:cNvSpPr>
            <a:spLocks noGrp="1"/>
          </p:cNvSpPr>
          <p:nvPr>
            <p:ph type="body"/>
          </p:nvPr>
        </p:nvSpPr>
        <p:spPr>
          <a:xfrm>
            <a:off x="4674240" y="160452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14" name="PlaceHolder 4"/>
          <p:cNvSpPr>
            <a:spLocks noGrp="1"/>
          </p:cNvSpPr>
          <p:nvPr>
            <p:ph type="body"/>
          </p:nvPr>
        </p:nvSpPr>
        <p:spPr>
          <a:xfrm>
            <a:off x="45720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15" name="PlaceHolder 5"/>
          <p:cNvSpPr>
            <a:spLocks noGrp="1"/>
          </p:cNvSpPr>
          <p:nvPr>
            <p:ph type="body"/>
          </p:nvPr>
        </p:nvSpPr>
        <p:spPr>
          <a:xfrm>
            <a:off x="4674240" y="3682080"/>
            <a:ext cx="40158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it-IT" sz="1800" spc="-1" strike="noStrike">
              <a:solidFill>
                <a:srgbClr val="000000"/>
              </a:solidFill>
              <a:latin typeface="Calibri"/>
            </a:endParaRPr>
          </a:p>
        </p:txBody>
      </p:sp>
      <p:sp>
        <p:nvSpPr>
          <p:cNvPr id="117" name="PlaceHolder 2"/>
          <p:cNvSpPr>
            <a:spLocks noGrp="1"/>
          </p:cNvSpPr>
          <p:nvPr>
            <p:ph type="body"/>
          </p:nvPr>
        </p:nvSpPr>
        <p:spPr>
          <a:xfrm>
            <a:off x="45720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18" name="PlaceHolder 3"/>
          <p:cNvSpPr>
            <a:spLocks noGrp="1"/>
          </p:cNvSpPr>
          <p:nvPr>
            <p:ph type="body"/>
          </p:nvPr>
        </p:nvSpPr>
        <p:spPr>
          <a:xfrm>
            <a:off x="323964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19" name="PlaceHolder 4"/>
          <p:cNvSpPr>
            <a:spLocks noGrp="1"/>
          </p:cNvSpPr>
          <p:nvPr>
            <p:ph type="body"/>
          </p:nvPr>
        </p:nvSpPr>
        <p:spPr>
          <a:xfrm>
            <a:off x="6022080" y="160452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20" name="PlaceHolder 5"/>
          <p:cNvSpPr>
            <a:spLocks noGrp="1"/>
          </p:cNvSpPr>
          <p:nvPr>
            <p:ph type="body"/>
          </p:nvPr>
        </p:nvSpPr>
        <p:spPr>
          <a:xfrm>
            <a:off x="45720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21" name="PlaceHolder 6"/>
          <p:cNvSpPr>
            <a:spLocks noGrp="1"/>
          </p:cNvSpPr>
          <p:nvPr>
            <p:ph type="body"/>
          </p:nvPr>
        </p:nvSpPr>
        <p:spPr>
          <a:xfrm>
            <a:off x="323964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
        <p:nvSpPr>
          <p:cNvPr id="122" name="PlaceHolder 7"/>
          <p:cNvSpPr>
            <a:spLocks noGrp="1"/>
          </p:cNvSpPr>
          <p:nvPr>
            <p:ph type="body"/>
          </p:nvPr>
        </p:nvSpPr>
        <p:spPr>
          <a:xfrm>
            <a:off x="6022080" y="3682080"/>
            <a:ext cx="2649600" cy="1896840"/>
          </a:xfrm>
          <a:prstGeom prst="rect">
            <a:avLst/>
          </a:prstGeom>
        </p:spPr>
        <p:txBody>
          <a:bodyPr lIns="0" rIns="0" tIns="0" bIns="0">
            <a:normAutofit/>
          </a:bodyPr>
          <a:p>
            <a:endParaRPr b="0" lang="it-IT" sz="32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anchor="ctr">
            <a:noAutofit/>
          </a:bodyPr>
          <a:p>
            <a:pPr algn="ctr">
              <a:lnSpc>
                <a:spcPct val="100000"/>
              </a:lnSpc>
            </a:pPr>
            <a:r>
              <a:rPr b="0" lang="it-IT" sz="4400" spc="-1" strike="noStrike">
                <a:solidFill>
                  <a:srgbClr val="000000"/>
                </a:solidFill>
                <a:latin typeface="Calibri"/>
              </a:rPr>
              <a:t>Fare clic per modificare lo stile del titolo</a:t>
            </a:r>
            <a:endParaRPr b="0" lang="it-IT" sz="4400" spc="-1" strike="noStrike">
              <a:solidFill>
                <a:srgbClr val="000000"/>
              </a:solidFill>
              <a:latin typeface="Calibri"/>
            </a:endParaRPr>
          </a:p>
        </p:txBody>
      </p:sp>
      <p:sp>
        <p:nvSpPr>
          <p:cNvPr id="1" name="PlaceHolder 2"/>
          <p:cNvSpPr>
            <a:spLocks noGrp="1"/>
          </p:cNvSpPr>
          <p:nvPr>
            <p:ph type="dt"/>
          </p:nvPr>
        </p:nvSpPr>
        <p:spPr>
          <a:xfrm>
            <a:off x="457200" y="6356520"/>
            <a:ext cx="2133360" cy="364680"/>
          </a:xfrm>
          <a:prstGeom prst="rect">
            <a:avLst/>
          </a:prstGeom>
        </p:spPr>
        <p:txBody>
          <a:bodyPr anchor="ctr">
            <a:noAutofit/>
          </a:bodyPr>
          <a:p>
            <a:pPr>
              <a:lnSpc>
                <a:spcPct val="100000"/>
              </a:lnSpc>
            </a:pPr>
            <a:fld id="{A7670C45-2C95-4B19-91B8-05D0B55C7BE6}" type="datetime">
              <a:rPr b="0" lang="it-IT" sz="1200" spc="-1" strike="noStrike">
                <a:solidFill>
                  <a:srgbClr val="8b8b8b"/>
                </a:solidFill>
                <a:latin typeface="Calibri"/>
              </a:rPr>
              <a:t>26/02/19</a:t>
            </a:fld>
            <a:endParaRPr b="0" lang="it-IT" sz="1200" spc="-1" strike="noStrike">
              <a:latin typeface="Times New Roman"/>
            </a:endParaRPr>
          </a:p>
        </p:txBody>
      </p:sp>
      <p:sp>
        <p:nvSpPr>
          <p:cNvPr id="2" name="PlaceHolder 3"/>
          <p:cNvSpPr>
            <a:spLocks noGrp="1"/>
          </p:cNvSpPr>
          <p:nvPr>
            <p:ph type="ftr"/>
          </p:nvPr>
        </p:nvSpPr>
        <p:spPr>
          <a:xfrm>
            <a:off x="3124080" y="6356520"/>
            <a:ext cx="2895120" cy="364680"/>
          </a:xfrm>
          <a:prstGeom prst="rect">
            <a:avLst/>
          </a:prstGeom>
        </p:spPr>
        <p:txBody>
          <a:bodyPr anchor="ctr">
            <a:noAutofit/>
          </a:bodyPr>
          <a:p>
            <a:endParaRPr b="0" lang="it-IT" sz="2400" spc="-1" strike="noStrike">
              <a:latin typeface="Times New Roman"/>
            </a:endParaRPr>
          </a:p>
        </p:txBody>
      </p:sp>
      <p:sp>
        <p:nvSpPr>
          <p:cNvPr id="3" name="PlaceHolder 4"/>
          <p:cNvSpPr>
            <a:spLocks noGrp="1"/>
          </p:cNvSpPr>
          <p:nvPr>
            <p:ph type="sldNum"/>
          </p:nvPr>
        </p:nvSpPr>
        <p:spPr>
          <a:xfrm>
            <a:off x="6553080" y="6356520"/>
            <a:ext cx="2133360" cy="364680"/>
          </a:xfrm>
          <a:prstGeom prst="rect">
            <a:avLst/>
          </a:prstGeom>
        </p:spPr>
        <p:txBody>
          <a:bodyPr anchor="ctr">
            <a:noAutofit/>
          </a:bodyPr>
          <a:p>
            <a:pPr algn="r">
              <a:lnSpc>
                <a:spcPct val="100000"/>
              </a:lnSpc>
            </a:pPr>
            <a:fld id="{600F5BEC-5281-4CE5-807C-032E5AC49D64}" type="slidenum">
              <a:rPr b="0" lang="it-IT" sz="1200" spc="-1" strike="noStrike">
                <a:solidFill>
                  <a:srgbClr val="8b8b8b"/>
                </a:solidFill>
                <a:latin typeface="Calibri"/>
              </a:rPr>
              <a:t>29</a:t>
            </a:fld>
            <a:endParaRPr b="0" lang="it-IT" sz="1200" spc="-1" strike="noStrike">
              <a:latin typeface="Times New Roman"/>
            </a:endParaRPr>
          </a:p>
        </p:txBody>
      </p:sp>
      <p:sp>
        <p:nvSpPr>
          <p:cNvPr id="4"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solidFill>
                  <a:srgbClr val="000000"/>
                </a:solidFill>
                <a:latin typeface="Calibri"/>
              </a:rPr>
              <a:t>Fai clic per modificare il formato del testo della struttura</a:t>
            </a:r>
            <a:endParaRPr b="0" lang="it-IT"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it-IT" sz="2400" spc="-1" strike="noStrike">
                <a:solidFill>
                  <a:srgbClr val="000000"/>
                </a:solidFill>
                <a:latin typeface="Calibri"/>
              </a:rPr>
              <a:t>Secondo livello struttura</a:t>
            </a:r>
            <a:endParaRPr b="0" lang="it-IT" sz="24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it-IT" sz="2000" spc="-1" strike="noStrike">
                <a:solidFill>
                  <a:srgbClr val="000000"/>
                </a:solidFill>
                <a:latin typeface="Calibri"/>
              </a:rPr>
              <a:t>Terzo livello struttura</a:t>
            </a:r>
            <a:endParaRPr b="0" lang="it-IT" sz="20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it-IT" sz="2000" spc="-1" strike="noStrike">
                <a:solidFill>
                  <a:srgbClr val="000000"/>
                </a:solidFill>
                <a:latin typeface="Calibri"/>
              </a:rPr>
              <a:t>Quarto livello struttura</a:t>
            </a:r>
            <a:endParaRPr b="0" lang="it-IT"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it-IT" sz="2000" spc="-1" strike="noStrike">
                <a:solidFill>
                  <a:srgbClr val="000000"/>
                </a:solidFill>
                <a:latin typeface="Calibri"/>
              </a:rPr>
              <a:t>Quinto livello struttura</a:t>
            </a:r>
            <a:endParaRPr b="0" lang="it-IT"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it-IT" sz="2000" spc="-1" strike="noStrike">
                <a:solidFill>
                  <a:srgbClr val="000000"/>
                </a:solidFill>
                <a:latin typeface="Calibri"/>
              </a:rPr>
              <a:t>Sesto livello struttura</a:t>
            </a:r>
            <a:endParaRPr b="0" lang="it-IT"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it-IT" sz="2000" spc="-1" strike="noStrike">
                <a:solidFill>
                  <a:srgbClr val="000000"/>
                </a:solidFill>
                <a:latin typeface="Calibri"/>
              </a:rPr>
              <a:t>Settimo livello struttura</a:t>
            </a:r>
            <a:endParaRPr b="0" lang="it-IT"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4680"/>
            <a:ext cx="8229240" cy="1142640"/>
          </a:xfrm>
          <a:prstGeom prst="rect">
            <a:avLst/>
          </a:prstGeom>
        </p:spPr>
        <p:txBody>
          <a:bodyPr anchor="ctr">
            <a:noAutofit/>
          </a:bodyPr>
          <a:p>
            <a:pPr algn="ctr">
              <a:lnSpc>
                <a:spcPct val="100000"/>
              </a:lnSpc>
            </a:pPr>
            <a:r>
              <a:rPr b="0" lang="it-IT" sz="4400" spc="-1" strike="noStrike">
                <a:solidFill>
                  <a:srgbClr val="000000"/>
                </a:solidFill>
                <a:latin typeface="Calibri"/>
              </a:rPr>
              <a:t>Fare clic per modificare lo stile del titolo</a:t>
            </a:r>
            <a:endParaRPr b="0" lang="it-IT" sz="4400" spc="-1" strike="noStrike">
              <a:solidFill>
                <a:srgbClr val="000000"/>
              </a:solidFill>
              <a:latin typeface="Calibri"/>
            </a:endParaRPr>
          </a:p>
        </p:txBody>
      </p:sp>
      <p:sp>
        <p:nvSpPr>
          <p:cNvPr id="42" name="PlaceHolder 2"/>
          <p:cNvSpPr>
            <a:spLocks noGrp="1"/>
          </p:cNvSpPr>
          <p:nvPr>
            <p:ph type="body"/>
          </p:nvPr>
        </p:nvSpPr>
        <p:spPr>
          <a:xfrm>
            <a:off x="457200" y="1600200"/>
            <a:ext cx="8229240" cy="4525560"/>
          </a:xfrm>
          <a:prstGeom prst="rect">
            <a:avLst/>
          </a:prstGeom>
        </p:spPr>
        <p:txBody>
          <a:bodyPr>
            <a:noAutofit/>
          </a:bodyPr>
          <a:p>
            <a:pPr marL="343080" indent="-342720">
              <a:lnSpc>
                <a:spcPct val="100000"/>
              </a:lnSpc>
              <a:spcBef>
                <a:spcPts val="641"/>
              </a:spcBef>
              <a:buClr>
                <a:srgbClr val="000000"/>
              </a:buClr>
              <a:buFont typeface="Arial"/>
              <a:buChar char="•"/>
            </a:pPr>
            <a:r>
              <a:rPr b="0" lang="it-IT" sz="3200" spc="-1" strike="noStrike">
                <a:solidFill>
                  <a:srgbClr val="000000"/>
                </a:solidFill>
                <a:latin typeface="Calibri"/>
              </a:rPr>
              <a:t>Fare clic per modificare stili del testo dello schema</a:t>
            </a:r>
            <a:endParaRPr b="0" lang="it-IT" sz="3200" spc="-1" strike="noStrike">
              <a:solidFill>
                <a:srgbClr val="000000"/>
              </a:solidFill>
              <a:latin typeface="Calibri"/>
            </a:endParaRPr>
          </a:p>
          <a:p>
            <a:pPr lvl="1" marL="743040" indent="-285480">
              <a:lnSpc>
                <a:spcPct val="100000"/>
              </a:lnSpc>
              <a:spcBef>
                <a:spcPts val="561"/>
              </a:spcBef>
              <a:buClr>
                <a:srgbClr val="000000"/>
              </a:buClr>
              <a:buFont typeface="Arial"/>
              <a:buChar char="–"/>
            </a:pPr>
            <a:r>
              <a:rPr b="0" lang="it-IT" sz="2800" spc="-1" strike="noStrike">
                <a:solidFill>
                  <a:srgbClr val="000000"/>
                </a:solidFill>
                <a:latin typeface="Calibri"/>
              </a:rPr>
              <a:t>Secondo livello</a:t>
            </a:r>
            <a:endParaRPr b="0" lang="it-IT" sz="2800" spc="-1" strike="noStrike">
              <a:solidFill>
                <a:srgbClr val="000000"/>
              </a:solidFill>
              <a:latin typeface="Calibri"/>
            </a:endParaRPr>
          </a:p>
          <a:p>
            <a:pPr lvl="2" marL="1143000" indent="-228240">
              <a:lnSpc>
                <a:spcPct val="100000"/>
              </a:lnSpc>
              <a:spcBef>
                <a:spcPts val="479"/>
              </a:spcBef>
              <a:buClr>
                <a:srgbClr val="000000"/>
              </a:buClr>
              <a:buFont typeface="Arial"/>
              <a:buChar char="•"/>
            </a:pPr>
            <a:r>
              <a:rPr b="0" lang="it-IT" sz="2400" spc="-1" strike="noStrike">
                <a:solidFill>
                  <a:srgbClr val="000000"/>
                </a:solidFill>
                <a:latin typeface="Calibri"/>
              </a:rPr>
              <a:t>Terzo livello</a:t>
            </a:r>
            <a:endParaRPr b="0" lang="it-IT" sz="2400" spc="-1" strike="noStrike">
              <a:solidFill>
                <a:srgbClr val="000000"/>
              </a:solidFill>
              <a:latin typeface="Calibri"/>
            </a:endParaRPr>
          </a:p>
          <a:p>
            <a:pPr lvl="3" marL="1600200" indent="-228240">
              <a:lnSpc>
                <a:spcPct val="100000"/>
              </a:lnSpc>
              <a:spcBef>
                <a:spcPts val="400"/>
              </a:spcBef>
              <a:buClr>
                <a:srgbClr val="000000"/>
              </a:buClr>
              <a:buFont typeface="Arial"/>
              <a:buChar char="–"/>
            </a:pPr>
            <a:r>
              <a:rPr b="0" lang="it-IT" sz="2000" spc="-1" strike="noStrike">
                <a:solidFill>
                  <a:srgbClr val="000000"/>
                </a:solidFill>
                <a:latin typeface="Calibri"/>
              </a:rPr>
              <a:t>Quarto livello</a:t>
            </a:r>
            <a:endParaRPr b="0" lang="it-IT" sz="2000" spc="-1" strike="noStrike">
              <a:solidFill>
                <a:srgbClr val="000000"/>
              </a:solidFill>
              <a:latin typeface="Calibri"/>
            </a:endParaRPr>
          </a:p>
          <a:p>
            <a:pPr lvl="4" marL="2057400" indent="-228240">
              <a:lnSpc>
                <a:spcPct val="100000"/>
              </a:lnSpc>
              <a:spcBef>
                <a:spcPts val="400"/>
              </a:spcBef>
              <a:buClr>
                <a:srgbClr val="000000"/>
              </a:buClr>
              <a:buFont typeface="Arial"/>
              <a:buChar char="»"/>
            </a:pPr>
            <a:r>
              <a:rPr b="0" lang="it-IT" sz="2000" spc="-1" strike="noStrike">
                <a:solidFill>
                  <a:srgbClr val="000000"/>
                </a:solidFill>
                <a:latin typeface="Calibri"/>
              </a:rPr>
              <a:t>Quinto livello</a:t>
            </a:r>
            <a:endParaRPr b="0" lang="it-IT" sz="2000" spc="-1" strike="noStrike">
              <a:solidFill>
                <a:srgbClr val="000000"/>
              </a:solidFill>
              <a:latin typeface="Calibri"/>
            </a:endParaRPr>
          </a:p>
        </p:txBody>
      </p:sp>
      <p:sp>
        <p:nvSpPr>
          <p:cNvPr id="43" name="PlaceHolder 3"/>
          <p:cNvSpPr>
            <a:spLocks noGrp="1"/>
          </p:cNvSpPr>
          <p:nvPr>
            <p:ph type="dt"/>
          </p:nvPr>
        </p:nvSpPr>
        <p:spPr>
          <a:xfrm>
            <a:off x="457200" y="6356520"/>
            <a:ext cx="2133360" cy="364680"/>
          </a:xfrm>
          <a:prstGeom prst="rect">
            <a:avLst/>
          </a:prstGeom>
        </p:spPr>
        <p:txBody>
          <a:bodyPr anchor="ctr">
            <a:noAutofit/>
          </a:bodyPr>
          <a:p>
            <a:pPr>
              <a:lnSpc>
                <a:spcPct val="100000"/>
              </a:lnSpc>
            </a:pPr>
            <a:fld id="{54E90EBE-8D5D-4846-9DB7-8F5D798979D9}" type="datetime">
              <a:rPr b="0" lang="it-IT" sz="1200" spc="-1" strike="noStrike">
                <a:solidFill>
                  <a:srgbClr val="8b8b8b"/>
                </a:solidFill>
                <a:latin typeface="Calibri"/>
              </a:rPr>
              <a:t>26/02/19</a:t>
            </a:fld>
            <a:endParaRPr b="0" lang="it-IT" sz="1200" spc="-1" strike="noStrike">
              <a:latin typeface="Times New Roman"/>
            </a:endParaRPr>
          </a:p>
        </p:txBody>
      </p:sp>
      <p:sp>
        <p:nvSpPr>
          <p:cNvPr id="44" name="PlaceHolder 4"/>
          <p:cNvSpPr>
            <a:spLocks noGrp="1"/>
          </p:cNvSpPr>
          <p:nvPr>
            <p:ph type="ftr"/>
          </p:nvPr>
        </p:nvSpPr>
        <p:spPr>
          <a:xfrm>
            <a:off x="3124080" y="6356520"/>
            <a:ext cx="2895120" cy="364680"/>
          </a:xfrm>
          <a:prstGeom prst="rect">
            <a:avLst/>
          </a:prstGeom>
        </p:spPr>
        <p:txBody>
          <a:bodyPr anchor="ctr">
            <a:noAutofit/>
          </a:bodyPr>
          <a:p>
            <a:endParaRPr b="0" lang="it-IT" sz="2400" spc="-1" strike="noStrike">
              <a:latin typeface="Times New Roman"/>
            </a:endParaRPr>
          </a:p>
        </p:txBody>
      </p:sp>
      <p:sp>
        <p:nvSpPr>
          <p:cNvPr id="45" name="PlaceHolder 5"/>
          <p:cNvSpPr>
            <a:spLocks noGrp="1"/>
          </p:cNvSpPr>
          <p:nvPr>
            <p:ph type="sldNum"/>
          </p:nvPr>
        </p:nvSpPr>
        <p:spPr>
          <a:xfrm>
            <a:off x="6553080" y="6356520"/>
            <a:ext cx="2133360" cy="364680"/>
          </a:xfrm>
          <a:prstGeom prst="rect">
            <a:avLst/>
          </a:prstGeom>
        </p:spPr>
        <p:txBody>
          <a:bodyPr anchor="ctr">
            <a:noAutofit/>
          </a:bodyPr>
          <a:p>
            <a:pPr algn="r">
              <a:lnSpc>
                <a:spcPct val="100000"/>
              </a:lnSpc>
            </a:pPr>
            <a:fld id="{46347A04-DAE1-402A-8DD0-3A6D037A1F4A}" type="slidenum">
              <a:rPr b="0" lang="it-IT" sz="1200" spc="-1" strike="noStrike">
                <a:solidFill>
                  <a:srgbClr val="8b8b8b"/>
                </a:solidFill>
                <a:latin typeface="Calibri"/>
              </a:rPr>
              <a:t>&lt;numero&gt;</a:t>
            </a:fld>
            <a:endParaRPr b="0" lang="it-IT"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PlaceHolder 1"/>
          <p:cNvSpPr>
            <a:spLocks noGrp="1"/>
          </p:cNvSpPr>
          <p:nvPr>
            <p:ph type="dt"/>
          </p:nvPr>
        </p:nvSpPr>
        <p:spPr>
          <a:xfrm>
            <a:off x="457200" y="6356520"/>
            <a:ext cx="2133360" cy="364680"/>
          </a:xfrm>
          <a:prstGeom prst="rect">
            <a:avLst/>
          </a:prstGeom>
        </p:spPr>
        <p:txBody>
          <a:bodyPr anchor="ctr">
            <a:noAutofit/>
          </a:bodyPr>
          <a:p>
            <a:pPr>
              <a:lnSpc>
                <a:spcPct val="100000"/>
              </a:lnSpc>
            </a:pPr>
            <a:fld id="{E211A06F-4E03-4DE8-AA49-AF88BF943E48}" type="datetime">
              <a:rPr b="0" lang="it-IT" sz="1200" spc="-1" strike="noStrike">
                <a:solidFill>
                  <a:srgbClr val="8b8b8b"/>
                </a:solidFill>
                <a:latin typeface="Calibri"/>
              </a:rPr>
              <a:t>26/02/19</a:t>
            </a:fld>
            <a:endParaRPr b="0" lang="it-IT" sz="1200" spc="-1" strike="noStrike">
              <a:latin typeface="Times New Roman"/>
            </a:endParaRPr>
          </a:p>
        </p:txBody>
      </p:sp>
      <p:sp>
        <p:nvSpPr>
          <p:cNvPr id="83" name="PlaceHolder 2"/>
          <p:cNvSpPr>
            <a:spLocks noGrp="1"/>
          </p:cNvSpPr>
          <p:nvPr>
            <p:ph type="ftr"/>
          </p:nvPr>
        </p:nvSpPr>
        <p:spPr>
          <a:xfrm>
            <a:off x="3124080" y="6356520"/>
            <a:ext cx="2895120" cy="364680"/>
          </a:xfrm>
          <a:prstGeom prst="rect">
            <a:avLst/>
          </a:prstGeom>
        </p:spPr>
        <p:txBody>
          <a:bodyPr anchor="ctr">
            <a:noAutofit/>
          </a:bodyPr>
          <a:p>
            <a:endParaRPr b="0" lang="it-IT" sz="2400" spc="-1" strike="noStrike">
              <a:latin typeface="Times New Roman"/>
            </a:endParaRPr>
          </a:p>
        </p:txBody>
      </p:sp>
      <p:sp>
        <p:nvSpPr>
          <p:cNvPr id="84" name="PlaceHolder 3"/>
          <p:cNvSpPr>
            <a:spLocks noGrp="1"/>
          </p:cNvSpPr>
          <p:nvPr>
            <p:ph type="sldNum"/>
          </p:nvPr>
        </p:nvSpPr>
        <p:spPr>
          <a:xfrm>
            <a:off x="6553080" y="6356520"/>
            <a:ext cx="2133360" cy="364680"/>
          </a:xfrm>
          <a:prstGeom prst="rect">
            <a:avLst/>
          </a:prstGeom>
        </p:spPr>
        <p:txBody>
          <a:bodyPr anchor="ctr">
            <a:noAutofit/>
          </a:bodyPr>
          <a:p>
            <a:pPr algn="r">
              <a:lnSpc>
                <a:spcPct val="100000"/>
              </a:lnSpc>
            </a:pPr>
            <a:fld id="{CDD832EE-A7EC-4D4D-9D4E-0392AAB1ECCA}" type="slidenum">
              <a:rPr b="0" lang="it-IT" sz="1200" spc="-1" strike="noStrike">
                <a:solidFill>
                  <a:srgbClr val="8b8b8b"/>
                </a:solidFill>
                <a:latin typeface="Calibri"/>
              </a:rPr>
              <a:t>&lt;numero&gt;</a:t>
            </a:fld>
            <a:endParaRPr b="0" lang="it-IT" sz="1200" spc="-1" strike="noStrike">
              <a:latin typeface="Times New Roman"/>
            </a:endParaRPr>
          </a:p>
        </p:txBody>
      </p:sp>
      <p:sp>
        <p:nvSpPr>
          <p:cNvPr id="85" name="PlaceHolder 4"/>
          <p:cNvSpPr>
            <a:spLocks noGrp="1"/>
          </p:cNvSpPr>
          <p:nvPr>
            <p:ph type="title"/>
          </p:nvPr>
        </p:nvSpPr>
        <p:spPr>
          <a:xfrm>
            <a:off x="457200" y="273600"/>
            <a:ext cx="8229240" cy="1144800"/>
          </a:xfrm>
          <a:prstGeom prst="rect">
            <a:avLst/>
          </a:prstGeom>
        </p:spPr>
        <p:txBody>
          <a:bodyPr lIns="0" rIns="0" tIns="0" bIns="0" anchor="ctr">
            <a:noAutofit/>
          </a:bodyPr>
          <a:p>
            <a:r>
              <a:rPr b="0" lang="it-IT" sz="1800" spc="-1" strike="noStrike">
                <a:solidFill>
                  <a:srgbClr val="000000"/>
                </a:solidFill>
                <a:latin typeface="Calibri"/>
              </a:rPr>
              <a:t>Fai clic per modificare il formato del testo del titolo</a:t>
            </a:r>
            <a:endParaRPr b="0" lang="it-IT" sz="1800" spc="-1" strike="noStrike">
              <a:solidFill>
                <a:srgbClr val="000000"/>
              </a:solidFill>
              <a:latin typeface="Calibri"/>
            </a:endParaRPr>
          </a:p>
        </p:txBody>
      </p:sp>
      <p:sp>
        <p:nvSpPr>
          <p:cNvPr id="86"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it-IT" sz="3200" spc="-1" strike="noStrike">
                <a:solidFill>
                  <a:srgbClr val="000000"/>
                </a:solidFill>
                <a:latin typeface="Calibri"/>
              </a:rPr>
              <a:t>Fai clic per modificare il formato del testo della struttura</a:t>
            </a:r>
            <a:endParaRPr b="0" lang="it-IT"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it-IT" sz="2400" spc="-1" strike="noStrike">
                <a:solidFill>
                  <a:srgbClr val="000000"/>
                </a:solidFill>
                <a:latin typeface="Calibri"/>
              </a:rPr>
              <a:t>Secondo livello struttura</a:t>
            </a:r>
            <a:endParaRPr b="0" lang="it-IT" sz="24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it-IT" sz="2000" spc="-1" strike="noStrike">
                <a:solidFill>
                  <a:srgbClr val="000000"/>
                </a:solidFill>
                <a:latin typeface="Calibri"/>
              </a:rPr>
              <a:t>Terzo livello struttura</a:t>
            </a:r>
            <a:endParaRPr b="0" lang="it-IT" sz="20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it-IT" sz="2000" spc="-1" strike="noStrike">
                <a:solidFill>
                  <a:srgbClr val="000000"/>
                </a:solidFill>
                <a:latin typeface="Calibri"/>
              </a:rPr>
              <a:t>Quarto livello struttura</a:t>
            </a:r>
            <a:endParaRPr b="0" lang="it-IT"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it-IT" sz="2000" spc="-1" strike="noStrike">
                <a:solidFill>
                  <a:srgbClr val="000000"/>
                </a:solidFill>
                <a:latin typeface="Calibri"/>
              </a:rPr>
              <a:t>Quinto livello struttura</a:t>
            </a:r>
            <a:endParaRPr b="0" lang="it-IT"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it-IT" sz="2000" spc="-1" strike="noStrike">
                <a:solidFill>
                  <a:srgbClr val="000000"/>
                </a:solidFill>
                <a:latin typeface="Calibri"/>
              </a:rPr>
              <a:t>Sesto livello struttura</a:t>
            </a:r>
            <a:endParaRPr b="0" lang="it-IT"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it-IT" sz="2000" spc="-1" strike="noStrike">
                <a:solidFill>
                  <a:srgbClr val="000000"/>
                </a:solidFill>
                <a:latin typeface="Calibri"/>
              </a:rPr>
              <a:t>Settimo livello struttura</a:t>
            </a:r>
            <a:endParaRPr b="0" lang="it-IT"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CustomShape 1"/>
          <p:cNvSpPr/>
          <p:nvPr/>
        </p:nvSpPr>
        <p:spPr>
          <a:xfrm>
            <a:off x="1187280" y="4248000"/>
            <a:ext cx="7128720" cy="20710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2400" spc="-1" strike="noStrike">
                <a:solidFill>
                  <a:srgbClr val="002060"/>
                </a:solidFill>
                <a:latin typeface="Arial Black"/>
              </a:rPr>
              <a:t>Corso di formazione di </a:t>
            </a:r>
            <a:endParaRPr b="0" lang="it-IT" sz="2400" spc="-1" strike="noStrike">
              <a:latin typeface="Arial"/>
            </a:endParaRPr>
          </a:p>
          <a:p>
            <a:pPr algn="ctr">
              <a:lnSpc>
                <a:spcPct val="100000"/>
              </a:lnSpc>
            </a:pPr>
            <a:r>
              <a:rPr b="1" lang="it-IT" sz="2400" spc="-1" strike="noStrike">
                <a:solidFill>
                  <a:srgbClr val="002060"/>
                </a:solidFill>
                <a:latin typeface="Arial Black"/>
              </a:rPr>
              <a:t>Consulenza Tecnica  </a:t>
            </a:r>
            <a:endParaRPr b="0" lang="it-IT" sz="2400" spc="-1" strike="noStrike">
              <a:latin typeface="Arial"/>
            </a:endParaRPr>
          </a:p>
          <a:p>
            <a:pPr algn="ctr">
              <a:lnSpc>
                <a:spcPct val="100000"/>
              </a:lnSpc>
            </a:pPr>
            <a:r>
              <a:rPr b="1" lang="it-IT" sz="2400" spc="-1" strike="noStrike">
                <a:solidFill>
                  <a:srgbClr val="002060"/>
                </a:solidFill>
                <a:latin typeface="Arial Black"/>
              </a:rPr>
              <a:t>(C.T.U. e C.T.P.)</a:t>
            </a:r>
            <a:endParaRPr b="0" lang="it-IT" sz="2400" spc="-1" strike="noStrike">
              <a:latin typeface="Arial"/>
            </a:endParaRPr>
          </a:p>
          <a:p>
            <a:pPr algn="ctr">
              <a:lnSpc>
                <a:spcPct val="100000"/>
              </a:lnSpc>
            </a:pPr>
            <a:endParaRPr b="0" lang="it-IT" sz="2400" spc="-1" strike="noStrike">
              <a:latin typeface="Arial"/>
            </a:endParaRPr>
          </a:p>
          <a:p>
            <a:pPr algn="ctr">
              <a:lnSpc>
                <a:spcPct val="100000"/>
              </a:lnSpc>
            </a:pPr>
            <a:endParaRPr b="0" lang="it-IT" sz="2400" spc="-1" strike="noStrike">
              <a:latin typeface="Arial"/>
            </a:endParaRPr>
          </a:p>
          <a:p>
            <a:pPr algn="ctr">
              <a:lnSpc>
                <a:spcPct val="100000"/>
              </a:lnSpc>
            </a:pPr>
            <a:r>
              <a:rPr b="1" lang="it-IT" sz="1800" spc="-1" strike="noStrike">
                <a:solidFill>
                  <a:srgbClr val="002060"/>
                </a:solidFill>
                <a:latin typeface="Arial Black"/>
              </a:rPr>
              <a:t>Docente: Dott. Vincenzo De Mattia</a:t>
            </a:r>
            <a:endParaRPr b="0" lang="it-IT" sz="1800" spc="-1" strike="noStrike">
              <a:latin typeface="Arial"/>
            </a:endParaRPr>
          </a:p>
        </p:txBody>
      </p:sp>
      <p:sp>
        <p:nvSpPr>
          <p:cNvPr id="130" name="CustomShape 2"/>
          <p:cNvSpPr/>
          <p:nvPr/>
        </p:nvSpPr>
        <p:spPr>
          <a:xfrm>
            <a:off x="735120" y="784080"/>
            <a:ext cx="7724520" cy="204012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3200" spc="-1" strike="noStrike">
                <a:solidFill>
                  <a:srgbClr val="000000"/>
                </a:solidFill>
                <a:latin typeface="Arial Black"/>
              </a:rPr>
              <a:t>Modulo 05</a:t>
            </a:r>
            <a:endParaRPr b="0" lang="it-IT" sz="3200" spc="-1" strike="noStrike">
              <a:latin typeface="Arial"/>
            </a:endParaRPr>
          </a:p>
          <a:p>
            <a:pPr algn="ctr">
              <a:lnSpc>
                <a:spcPct val="100000"/>
              </a:lnSpc>
            </a:pPr>
            <a:endParaRPr b="0" lang="it-IT" sz="3200" spc="-1" strike="noStrike">
              <a:latin typeface="Arial"/>
            </a:endParaRPr>
          </a:p>
          <a:p>
            <a:pPr algn="ctr">
              <a:lnSpc>
                <a:spcPct val="100000"/>
              </a:lnSpc>
            </a:pPr>
            <a:r>
              <a:rPr b="1" lang="it-IT" sz="3200" spc="-1" strike="noStrike">
                <a:solidFill>
                  <a:srgbClr val="000000"/>
                </a:solidFill>
                <a:latin typeface="Arial Black"/>
              </a:rPr>
              <a:t>Decreto di liquidazione e Sanzioni</a:t>
            </a:r>
            <a:endParaRPr b="0" lang="it-IT" sz="3200" spc="-1" strike="noStrike">
              <a:latin typeface="Arial"/>
            </a:endParaRPr>
          </a:p>
          <a:p>
            <a:pPr algn="ctr">
              <a:lnSpc>
                <a:spcPct val="100000"/>
              </a:lnSpc>
            </a:pP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CustomShape 1"/>
          <p:cNvSpPr/>
          <p:nvPr/>
        </p:nvSpPr>
        <p:spPr>
          <a:xfrm>
            <a:off x="826920" y="1197000"/>
            <a:ext cx="7705440" cy="344376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Al fine di ottenere la liquidazione delle spese sostenute per l’esecuzione dell’incarico, il CTU ha l’obbligo di documentare i relativi  esborsi, allegando la documentazione spesa alla richiesta di liquidazione.  Gli onorari fissi sono quelli a misura predeterminata, indipendentemente da ogni riferimento al tempo, all’entita’, e alla complessita’ delle indagini, proprio perche’ si tratta di onorari riferiti a prestazioni tipiche, per le quali e’ possibile stabilire presuntivamente onorari non variabili</a:t>
            </a:r>
            <a:endParaRPr b="0" lang="it-IT" sz="2000" spc="-1" strike="noStrike">
              <a:latin typeface="Arial"/>
            </a:endParaRPr>
          </a:p>
        </p:txBody>
      </p:sp>
      <p:sp>
        <p:nvSpPr>
          <p:cNvPr id="132" name="CustomShape 2"/>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
        <p:nvSpPr>
          <p:cNvPr id="133" name="CustomShape 3"/>
          <p:cNvSpPr/>
          <p:nvPr/>
        </p:nvSpPr>
        <p:spPr>
          <a:xfrm>
            <a:off x="900000" y="243000"/>
            <a:ext cx="7343280" cy="9435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La richiesta di liquidazione dei compensi</a:t>
            </a:r>
            <a:endParaRPr b="0" lang="it-IT" sz="2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CustomShape 1"/>
          <p:cNvSpPr/>
          <p:nvPr/>
        </p:nvSpPr>
        <p:spPr>
          <a:xfrm>
            <a:off x="826920" y="1197000"/>
            <a:ext cx="7705440" cy="222408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Gli onorari variabili sono quelli a misura da determinarsi in base a tariffe contenenti minimi e massimi, ed in tal caso, nella quantificazione, il giudice deve tenere conto delle difficolta’ dell’indagine e della prestazione fornita. </a:t>
            </a:r>
            <a:endParaRPr b="0" lang="it-IT" sz="2000" spc="-1" strike="noStrike">
              <a:latin typeface="Arial"/>
            </a:endParaRPr>
          </a:p>
        </p:txBody>
      </p:sp>
      <p:sp>
        <p:nvSpPr>
          <p:cNvPr id="135" name="CustomShape 2"/>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
        <p:nvSpPr>
          <p:cNvPr id="136" name="CustomShape 3"/>
          <p:cNvSpPr/>
          <p:nvPr/>
        </p:nvSpPr>
        <p:spPr>
          <a:xfrm>
            <a:off x="900000" y="243000"/>
            <a:ext cx="7343280" cy="9435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La richiesta di liquidazione dei compensi</a:t>
            </a:r>
            <a:endParaRPr b="0" lang="it-IT" sz="28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CustomShape 1"/>
          <p:cNvSpPr/>
          <p:nvPr/>
        </p:nvSpPr>
        <p:spPr>
          <a:xfrm>
            <a:off x="539640" y="907920"/>
            <a:ext cx="8064000" cy="313884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Possono essere aumentati fino al 20% qualora il giudice dichiari, con provvedimento motivato, l’urgenza dell’adempimento, fissando un termine inferiore a quello ordinariamente ritenuto necessario. I maggiori problemi sorti in relazione all’applicazione pratica delle tabelle, riguardano, soprattutto, la determinazione degli onorari variabili a percentuale ossia a quelli calcolati in relazione a scaglioni di valori.</a:t>
            </a:r>
            <a:endParaRPr b="0" lang="it-IT" sz="2000" spc="-1" strike="noStrike">
              <a:latin typeface="Arial"/>
            </a:endParaRPr>
          </a:p>
        </p:txBody>
      </p:sp>
      <p:sp>
        <p:nvSpPr>
          <p:cNvPr id="138" name="CustomShape 2"/>
          <p:cNvSpPr/>
          <p:nvPr/>
        </p:nvSpPr>
        <p:spPr>
          <a:xfrm>
            <a:off x="900000" y="404640"/>
            <a:ext cx="73432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Gli onorari fissi e variabili</a:t>
            </a:r>
            <a:endParaRPr b="0" lang="it-IT" sz="2800" spc="-1" strike="noStrike">
              <a:latin typeface="Arial"/>
            </a:endParaRPr>
          </a:p>
        </p:txBody>
      </p:sp>
      <p:sp>
        <p:nvSpPr>
          <p:cNvPr id="139"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CustomShape 1"/>
          <p:cNvSpPr/>
          <p:nvPr/>
        </p:nvSpPr>
        <p:spPr>
          <a:xfrm>
            <a:off x="539640" y="907920"/>
            <a:ext cx="8064000" cy="222408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In proposito, va anzitutto osservato che ai fini della liquidazione degli onorari a percentuale per il consulente tecnico di ufficio si ha riguardo al valore della controversia, che si determina dalla domanda, ai sensi dell’art. 10 1° comma c.p.c. </a:t>
            </a:r>
            <a:endParaRPr b="0" lang="it-IT" sz="2000" spc="-1" strike="noStrike">
              <a:latin typeface="Arial"/>
            </a:endParaRPr>
          </a:p>
        </p:txBody>
      </p:sp>
      <p:sp>
        <p:nvSpPr>
          <p:cNvPr id="141" name="CustomShape 2"/>
          <p:cNvSpPr/>
          <p:nvPr/>
        </p:nvSpPr>
        <p:spPr>
          <a:xfrm>
            <a:off x="900000" y="404640"/>
            <a:ext cx="73432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Gli onorari fissi e variabili</a:t>
            </a:r>
            <a:endParaRPr b="0" lang="it-IT" sz="2800" spc="-1" strike="noStrike">
              <a:latin typeface="Arial"/>
            </a:endParaRPr>
          </a:p>
        </p:txBody>
      </p:sp>
      <p:sp>
        <p:nvSpPr>
          <p:cNvPr id="142"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826920" y="1125360"/>
            <a:ext cx="7632360" cy="222408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Le spese di viaggio presentano una diversa disciplina disponendo  l’ART. 55 dpr del 2002, che:</a:t>
            </a:r>
            <a:endParaRPr b="0" lang="it-IT" sz="2000" spc="-1" strike="noStrike">
              <a:latin typeface="Arial"/>
            </a:endParaRPr>
          </a:p>
          <a:p>
            <a:pPr>
              <a:lnSpc>
                <a:spcPct val="100000"/>
              </a:lnSpc>
            </a:pPr>
            <a:r>
              <a:rPr b="1" lang="it-IT" sz="2000" spc="-1" strike="noStrike">
                <a:solidFill>
                  <a:srgbClr val="0d0d0d"/>
                </a:solidFill>
                <a:latin typeface="Arial Black"/>
              </a:rPr>
              <a:t>Le spese di viaggio, anche in mancanza di relativa documentazione, sono liquidate in base alle tariffe di prima classe sui servizi di linea esclusi quelli aerei. </a:t>
            </a:r>
            <a:endParaRPr b="0" lang="it-IT" sz="2000" spc="-1" strike="noStrike">
              <a:latin typeface="Arial"/>
            </a:endParaRPr>
          </a:p>
        </p:txBody>
      </p:sp>
      <p:sp>
        <p:nvSpPr>
          <p:cNvPr id="144" name="CustomShape 2"/>
          <p:cNvSpPr/>
          <p:nvPr/>
        </p:nvSpPr>
        <p:spPr>
          <a:xfrm>
            <a:off x="900000" y="476280"/>
            <a:ext cx="73432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Spese di viaggio</a:t>
            </a:r>
            <a:endParaRPr b="0" lang="it-IT" sz="2800" spc="-1" strike="noStrike">
              <a:latin typeface="Arial"/>
            </a:endParaRPr>
          </a:p>
        </p:txBody>
      </p:sp>
      <p:sp>
        <p:nvSpPr>
          <p:cNvPr id="145"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CustomShape 1"/>
          <p:cNvSpPr/>
          <p:nvPr/>
        </p:nvSpPr>
        <p:spPr>
          <a:xfrm>
            <a:off x="826920" y="1125360"/>
            <a:ext cx="7632360" cy="252900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Le spese di viaggio con mezzi aerei o con mezzi straordinari sono rimborsate se preventivamente autorizzate dal Magistrato. Va rilevato come viene qualificato come straordinario anche il mezzo proprio e pertanto, al fine dell’ottenimento della relativa spesa, occorre necessariamente richiedere l’autorizzazione del magistrato.</a:t>
            </a:r>
            <a:r>
              <a:rPr b="1" lang="it-IT" sz="2000" spc="-1" strike="noStrike">
                <a:solidFill>
                  <a:srgbClr val="ff0000"/>
                </a:solidFill>
                <a:latin typeface="Arial Black"/>
              </a:rPr>
              <a:t>	</a:t>
            </a:r>
            <a:endParaRPr b="0" lang="it-IT" sz="2000" spc="-1" strike="noStrike">
              <a:latin typeface="Arial"/>
            </a:endParaRPr>
          </a:p>
        </p:txBody>
      </p:sp>
      <p:sp>
        <p:nvSpPr>
          <p:cNvPr id="147" name="CustomShape 2"/>
          <p:cNvSpPr/>
          <p:nvPr/>
        </p:nvSpPr>
        <p:spPr>
          <a:xfrm>
            <a:off x="900000" y="476280"/>
            <a:ext cx="73432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Spese di viaggio</a:t>
            </a:r>
            <a:endParaRPr b="0" lang="it-IT" sz="2800" spc="-1" strike="noStrike">
              <a:latin typeface="Arial"/>
            </a:endParaRPr>
          </a:p>
        </p:txBody>
      </p:sp>
      <p:sp>
        <p:nvSpPr>
          <p:cNvPr id="148"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CustomShape 1"/>
          <p:cNvSpPr/>
          <p:nvPr/>
        </p:nvSpPr>
        <p:spPr>
          <a:xfrm>
            <a:off x="900000" y="549360"/>
            <a:ext cx="7343280" cy="31996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L’aumento degli onorari per dichiarata urgenza</a:t>
            </a:r>
            <a:endParaRPr b="0" lang="it-IT" sz="2800" spc="-1" strike="noStrike">
              <a:latin typeface="Arial"/>
            </a:endParaRPr>
          </a:p>
          <a:p>
            <a:pPr algn="ctr">
              <a:lnSpc>
                <a:spcPct val="100000"/>
              </a:lnSpc>
            </a:pPr>
            <a:endParaRPr b="0" lang="it-IT" sz="2800" spc="-1" strike="noStrike">
              <a:latin typeface="Arial"/>
            </a:endParaRPr>
          </a:p>
          <a:p>
            <a:pPr>
              <a:lnSpc>
                <a:spcPct val="100000"/>
              </a:lnSpc>
            </a:pPr>
            <a:r>
              <a:rPr b="0" lang="it-IT" sz="2000" spc="-1" strike="noStrike">
                <a:solidFill>
                  <a:srgbClr val="0d0d0d"/>
                </a:solidFill>
                <a:latin typeface="Arial Black"/>
              </a:rPr>
              <a:t>Qualora l’incarico sia stato particolarmente laborioso, presentando carattere di eccezionalita’, difficolta’ e complessita’, il Magistrato puo’ disporre un significativo aumento, fino aldoppio, degli onorari liquidati in corrispondenza di incarichi di eccezionale importanza e difficolta’.</a:t>
            </a:r>
            <a:endParaRPr b="0" lang="it-IT" sz="2000" spc="-1" strike="noStrike">
              <a:latin typeface="Arial"/>
            </a:endParaRPr>
          </a:p>
        </p:txBody>
      </p:sp>
      <p:sp>
        <p:nvSpPr>
          <p:cNvPr id="150" name="CustomShape 2"/>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CustomShape 1"/>
          <p:cNvSpPr/>
          <p:nvPr/>
        </p:nvSpPr>
        <p:spPr>
          <a:xfrm>
            <a:off x="826920" y="1197000"/>
            <a:ext cx="7776720" cy="399600"/>
          </a:xfrm>
          <a:prstGeom prst="rect">
            <a:avLst/>
          </a:prstGeom>
          <a:noFill/>
          <a:ln>
            <a:noFill/>
          </a:ln>
        </p:spPr>
        <p:style>
          <a:lnRef idx="0"/>
          <a:fillRef idx="0"/>
          <a:effectRef idx="0"/>
          <a:fontRef idx="minor"/>
        </p:style>
      </p:sp>
      <p:sp>
        <p:nvSpPr>
          <p:cNvPr id="152" name="CustomShape 2"/>
          <p:cNvSpPr/>
          <p:nvPr/>
        </p:nvSpPr>
        <p:spPr>
          <a:xfrm>
            <a:off x="900000" y="476280"/>
            <a:ext cx="7343280" cy="326052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Prestazioni eccezionali</a:t>
            </a:r>
            <a:endParaRPr b="0" lang="it-IT" sz="2800" spc="-1" strike="noStrike">
              <a:latin typeface="Arial"/>
            </a:endParaRPr>
          </a:p>
          <a:p>
            <a:pP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r>
              <a:rPr b="0" lang="it-IT" sz="2000" spc="-1" strike="noStrike">
                <a:solidFill>
                  <a:srgbClr val="0d0d0d"/>
                </a:solidFill>
                <a:latin typeface="Arial Black"/>
              </a:rPr>
              <a:t>Sono quelle prestazioni che pur non presentando aspetti di unicita’ o, quanto meno, di assoluta rarita’, risultino comunque avere impiegato l’ausiliare in misura notevolmente massiva, per importanza tecnico-scientifica, complessita’ e difficolta’. </a:t>
            </a:r>
            <a:endParaRPr b="0" lang="it-IT" sz="2000" spc="-1" strike="noStrike">
              <a:latin typeface="Arial"/>
            </a:endParaRPr>
          </a:p>
        </p:txBody>
      </p:sp>
      <p:sp>
        <p:nvSpPr>
          <p:cNvPr id="153"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CustomShape 1"/>
          <p:cNvSpPr/>
          <p:nvPr/>
        </p:nvSpPr>
        <p:spPr>
          <a:xfrm>
            <a:off x="826920" y="1197000"/>
            <a:ext cx="7776720" cy="399600"/>
          </a:xfrm>
          <a:prstGeom prst="rect">
            <a:avLst/>
          </a:prstGeom>
          <a:noFill/>
          <a:ln>
            <a:noFill/>
          </a:ln>
        </p:spPr>
        <p:style>
          <a:lnRef idx="0"/>
          <a:fillRef idx="0"/>
          <a:effectRef idx="0"/>
          <a:fontRef idx="minor"/>
        </p:style>
      </p:sp>
      <p:sp>
        <p:nvSpPr>
          <p:cNvPr id="155" name="CustomShape 2"/>
          <p:cNvSpPr/>
          <p:nvPr/>
        </p:nvSpPr>
        <p:spPr>
          <a:xfrm>
            <a:off x="900000" y="476280"/>
            <a:ext cx="7343280" cy="448020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Prestazioni eccezionali</a:t>
            </a:r>
            <a:endParaRPr b="0" lang="it-IT" sz="2800" spc="-1" strike="noStrike">
              <a:latin typeface="Arial"/>
            </a:endParaRPr>
          </a:p>
          <a:p>
            <a:pP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r>
              <a:rPr b="0" lang="it-IT" sz="2000" spc="-1" strike="noStrike">
                <a:solidFill>
                  <a:srgbClr val="0d0d0d"/>
                </a:solidFill>
                <a:latin typeface="Arial Black"/>
              </a:rPr>
              <a:t>Per esempio la perizia tecnica in materia amministrativa e fiscale spetta al perito un onorario a percentuale calcolato per scaglioni fino alla soglia massima di € 500.000, riferita al valore dell’oggetto dell’indagine, ponendo un limite massimo alla liquidabilita’ dell’onorario a percentuale, ha come diretta conseguenza che i valori superiori allo scaglione massimo, non utilizzabili come base di calcolo a percentuale, possono anche essere utilmente valutati dal giudice.</a:t>
            </a:r>
            <a:endParaRPr b="0" lang="it-IT" sz="2000" spc="-1" strike="noStrike">
              <a:latin typeface="Arial"/>
            </a:endParaRPr>
          </a:p>
        </p:txBody>
      </p:sp>
      <p:sp>
        <p:nvSpPr>
          <p:cNvPr id="156"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CustomShape 1"/>
          <p:cNvSpPr/>
          <p:nvPr/>
        </p:nvSpPr>
        <p:spPr>
          <a:xfrm>
            <a:off x="1116000" y="907920"/>
            <a:ext cx="7056000" cy="583920"/>
          </a:xfrm>
          <a:prstGeom prst="rect">
            <a:avLst/>
          </a:prstGeom>
          <a:noFill/>
          <a:ln>
            <a:noFill/>
          </a:ln>
        </p:spPr>
        <p:style>
          <a:lnRef idx="0"/>
          <a:fillRef idx="0"/>
          <a:effectRef idx="0"/>
          <a:fontRef idx="minor"/>
        </p:style>
      </p:sp>
      <p:sp>
        <p:nvSpPr>
          <p:cNvPr id="158" name="CustomShape 2"/>
          <p:cNvSpPr/>
          <p:nvPr/>
        </p:nvSpPr>
        <p:spPr>
          <a:xfrm>
            <a:off x="539640" y="549360"/>
            <a:ext cx="8064000" cy="380952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2800" spc="-1" strike="noStrike">
                <a:solidFill>
                  <a:srgbClr val="002060"/>
                </a:solidFill>
                <a:latin typeface="Arial Black"/>
              </a:rPr>
              <a:t>Determinazione del compenso dei collaboratori del CTU</a:t>
            </a:r>
            <a:endParaRPr b="0" lang="it-IT" sz="2800" spc="-1" strike="noStrike">
              <a:latin typeface="Arial"/>
            </a:endParaRPr>
          </a:p>
          <a:p>
            <a:pPr algn="ctr">
              <a:lnSpc>
                <a:spcPct val="100000"/>
              </a:lnSpc>
            </a:pPr>
            <a:endParaRPr b="0" lang="it-IT" sz="2800" spc="-1" strike="noStrike">
              <a:latin typeface="Arial"/>
            </a:endParaRPr>
          </a:p>
          <a:p>
            <a:pPr>
              <a:lnSpc>
                <a:spcPct val="100000"/>
              </a:lnSpc>
            </a:pPr>
            <a:r>
              <a:rPr b="1" lang="it-IT" sz="2000" spc="-1" strike="noStrike">
                <a:solidFill>
                  <a:srgbClr val="0d0d0d"/>
                </a:solidFill>
                <a:latin typeface="Arial Black"/>
              </a:rPr>
              <a:t>L’incarico di consulenza ha carattere personale perche’ esso e’ fondato sull’intuitu personae con la conseguenza che non sara’ delegabile. E, da qui, e’ stato fatto conseguire il principio per cui quando il consulente si avvalga di collaboratori non autorizzati, questi ultimi non potranno essere pagati secondo le ordinarie tariffe e invece soltanto pro quota di compenso che spetterebbe al consulente.</a:t>
            </a:r>
            <a:endParaRPr b="0" lang="it-IT" sz="2000" spc="-1" strike="noStrike">
              <a:latin typeface="Arial"/>
            </a:endParaRPr>
          </a:p>
        </p:txBody>
      </p:sp>
      <p:sp>
        <p:nvSpPr>
          <p:cNvPr id="159"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CustomShape 1"/>
          <p:cNvSpPr/>
          <p:nvPr/>
        </p:nvSpPr>
        <p:spPr>
          <a:xfrm>
            <a:off x="611280" y="620640"/>
            <a:ext cx="7921440" cy="338220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2800" spc="-1" strike="noStrike">
                <a:solidFill>
                  <a:srgbClr val="002060"/>
                </a:solidFill>
                <a:latin typeface="Arial Black"/>
              </a:rPr>
              <a:t>La consulenza collegiale</a:t>
            </a:r>
            <a:endParaRPr b="0" lang="it-IT" sz="2800" spc="-1" strike="noStrike">
              <a:latin typeface="Arial"/>
            </a:endParaRPr>
          </a:p>
          <a:p>
            <a:pP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r>
              <a:rPr b="1" lang="it-IT" sz="2000" spc="-1" strike="noStrike">
                <a:solidFill>
                  <a:srgbClr val="0d0d0d"/>
                </a:solidFill>
                <a:latin typeface="Arial Black"/>
              </a:rPr>
              <a:t>Diversa e’ la fattispecie della consulenza collegiale, perche’ in questo caso, l’unico incarico sara’ assegnato a piu’ consulenti. In ipotesi e’ stabilito che il giudice debba liquidare un compenso globale e da determinarsi come se l’onorario fosse spettato ad un solo consulente, pero’ aumentato del 40% per ogni componente il collegio.</a:t>
            </a:r>
            <a:endParaRPr b="0" lang="it-IT" sz="2000" spc="-1" strike="noStrike">
              <a:latin typeface="Arial"/>
            </a:endParaRPr>
          </a:p>
        </p:txBody>
      </p:sp>
      <p:sp>
        <p:nvSpPr>
          <p:cNvPr id="161" name="CustomShape 2"/>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CustomShape 1"/>
          <p:cNvSpPr/>
          <p:nvPr/>
        </p:nvSpPr>
        <p:spPr>
          <a:xfrm>
            <a:off x="468360" y="1052640"/>
            <a:ext cx="8135640" cy="374940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La liquidazione degli onorari ed il rimborso delle spese sono stati assoggettati al principio della domanda ed esattamente poiche’ trattasi di un diritto nella disponibilita’ del consulente che potrebbe pertanto anche essere rinunciato.</a:t>
            </a:r>
            <a:endParaRPr b="0" lang="it-IT" sz="2000" spc="-1" strike="noStrike">
              <a:latin typeface="Arial"/>
            </a:endParaRPr>
          </a:p>
          <a:p>
            <a:pPr>
              <a:lnSpc>
                <a:spcPct val="100000"/>
              </a:lnSpc>
            </a:pPr>
            <a:r>
              <a:rPr b="1" lang="it-IT" sz="2000" spc="-1" strike="noStrike">
                <a:solidFill>
                  <a:srgbClr val="0d0d0d"/>
                </a:solidFill>
                <a:latin typeface="Arial Black"/>
              </a:rPr>
              <a:t>La domanda in parola deve essere presentata al giudice del procedimento ed a pena di decadenza entro giorni cento dai di’ di conclusione dell’incarico oppure entro duecento giorni dalla trasferta in caso di compimento di attivita’ fuori sede e relativamente alle spese ed indennita’ di viaggio e soggiorno.</a:t>
            </a:r>
            <a:endParaRPr b="0" lang="it-IT" sz="2000" spc="-1" strike="noStrike">
              <a:latin typeface="Arial"/>
            </a:endParaRPr>
          </a:p>
        </p:txBody>
      </p:sp>
      <p:sp>
        <p:nvSpPr>
          <p:cNvPr id="163" name="CustomShape 2"/>
          <p:cNvSpPr/>
          <p:nvPr/>
        </p:nvSpPr>
        <p:spPr>
          <a:xfrm>
            <a:off x="971640" y="47628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Liquidazione del compenso</a:t>
            </a:r>
            <a:endParaRPr b="0" lang="it-IT" sz="2800" spc="-1" strike="noStrike">
              <a:latin typeface="Arial"/>
            </a:endParaRPr>
          </a:p>
        </p:txBody>
      </p:sp>
      <p:sp>
        <p:nvSpPr>
          <p:cNvPr id="164"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CustomShape 1"/>
          <p:cNvSpPr/>
          <p:nvPr/>
        </p:nvSpPr>
        <p:spPr>
          <a:xfrm>
            <a:off x="468360" y="1197000"/>
            <a:ext cx="8135640" cy="252900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La legge ha statuito, in via generale, che il decreto di liquidazione di che trattasi debba essere motivato. Tuttavia e’ da osservare come l’obbligo della motivazione del decreto sia stato espressamente stabilito anche in ipotesi di liquidazione di compenso per incarico urgente. </a:t>
            </a:r>
            <a:endParaRPr b="0" lang="it-IT" sz="2000" spc="-1" strike="noStrike">
              <a:latin typeface="Arial"/>
            </a:endParaRPr>
          </a:p>
        </p:txBody>
      </p:sp>
      <p:sp>
        <p:nvSpPr>
          <p:cNvPr id="166" name="CustomShape 2"/>
          <p:cNvSpPr/>
          <p:nvPr/>
        </p:nvSpPr>
        <p:spPr>
          <a:xfrm>
            <a:off x="971640" y="54936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Il Decreto</a:t>
            </a:r>
            <a:endParaRPr b="0" lang="it-IT" sz="2800" spc="-1" strike="noStrike">
              <a:latin typeface="Arial"/>
            </a:endParaRPr>
          </a:p>
        </p:txBody>
      </p:sp>
      <p:sp>
        <p:nvSpPr>
          <p:cNvPr id="167"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CustomShape 1"/>
          <p:cNvSpPr/>
          <p:nvPr/>
        </p:nvSpPr>
        <p:spPr>
          <a:xfrm>
            <a:off x="468360" y="1197000"/>
            <a:ext cx="8135640" cy="313884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La motivazione in parola sara’ quindi da ritenersi sempre obbligatoria perche’ devesi tenere presente la responsabilita’ che il giudice ha verso l’erario per i danni causati da errori ed irregolarita’ commessi in sede di liquidazione. Da ultimo, deve ritenersi come la natura di titolo esecutivo del decreto in parola, faccia venire meno l’interesse processuale del consulente ad agire nei confronti delle parti.</a:t>
            </a:r>
            <a:endParaRPr b="0" lang="it-IT" sz="2000" spc="-1" strike="noStrike">
              <a:latin typeface="Arial"/>
            </a:endParaRPr>
          </a:p>
        </p:txBody>
      </p:sp>
      <p:sp>
        <p:nvSpPr>
          <p:cNvPr id="169" name="CustomShape 2"/>
          <p:cNvSpPr/>
          <p:nvPr/>
        </p:nvSpPr>
        <p:spPr>
          <a:xfrm>
            <a:off x="971640" y="54936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Il Decreto</a:t>
            </a:r>
            <a:endParaRPr b="0" lang="it-IT" sz="2800" spc="-1" strike="noStrike">
              <a:latin typeface="Arial"/>
            </a:endParaRPr>
          </a:p>
        </p:txBody>
      </p:sp>
      <p:sp>
        <p:nvSpPr>
          <p:cNvPr id="170"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CustomShape 1"/>
          <p:cNvSpPr/>
          <p:nvPr/>
        </p:nvSpPr>
        <p:spPr>
          <a:xfrm>
            <a:off x="539640" y="549360"/>
            <a:ext cx="7992720" cy="40528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2800" spc="-1" strike="noStrike">
                <a:solidFill>
                  <a:srgbClr val="000099"/>
                </a:solidFill>
                <a:latin typeface="Arial Black"/>
              </a:rPr>
              <a:t>Opposizione al Decreto di liquidazione</a:t>
            </a:r>
            <a:endParaRPr b="0" lang="it-IT" sz="2800" spc="-1" strike="noStrike">
              <a:latin typeface="Arial"/>
            </a:endParaRPr>
          </a:p>
          <a:p>
            <a:pPr algn="ct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r>
              <a:rPr b="1" lang="it-IT" sz="2000" spc="-1" strike="noStrike">
                <a:solidFill>
                  <a:srgbClr val="0d0d0d"/>
                </a:solidFill>
                <a:latin typeface="Arial Black"/>
              </a:rPr>
              <a:t>Contro il decreto di liquidazione e’ ammessa opposizione da proporsi al Presidente dell’ufficio del giudice del provvedimento impugnato ed entro giorni venti dal di’ di avvenuta comunicazione. Cio’ che equivale a riconoscere la legittimazione a proporre l’opposizione solamente in capo a coloro che debbano ricevere la comunicazione e quindi al consulente ed alle parti compreso il pubblico ministero se sia tra queste e ad essi dovra’ essere notificata l’opposizione.</a:t>
            </a:r>
            <a:r>
              <a:rPr b="1" lang="it-IT" sz="3200" spc="-1" strike="noStrike">
                <a:solidFill>
                  <a:srgbClr val="0d0d0d"/>
                </a:solidFill>
                <a:latin typeface="Arial Black"/>
              </a:rPr>
              <a:t> </a:t>
            </a:r>
            <a:endParaRPr b="0" lang="it-IT" sz="3200" spc="-1" strike="noStrike">
              <a:latin typeface="Arial"/>
            </a:endParaRPr>
          </a:p>
        </p:txBody>
      </p:sp>
      <p:sp>
        <p:nvSpPr>
          <p:cNvPr id="172" name="CustomShape 2"/>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CustomShape 1"/>
          <p:cNvSpPr/>
          <p:nvPr/>
        </p:nvSpPr>
        <p:spPr>
          <a:xfrm>
            <a:off x="611280" y="1125360"/>
            <a:ext cx="7992720" cy="344376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La relazione di consulenza tecnica deve essere, di regola, depositata nel termine previsto nel verbale di conferimento o nell’eventuale provvedimento di proroga di deposito dell’elaborato. Nel caso in cui il termine di scadenza del deposito della relazione ricada nel periodo feriale dal primo agosto al quindici settembre, lo stesso sara’ necessariamente sospeso e riprendera’ a decorrere dal sedici settembre. Quanto premesso, con riferimento alla sospensione, puo’ accadere che il termine di deposito non venga rispettato dal perito.</a:t>
            </a:r>
            <a:endParaRPr b="0" lang="it-IT" sz="2000" spc="-1" strike="noStrike">
              <a:latin typeface="Arial"/>
            </a:endParaRPr>
          </a:p>
        </p:txBody>
      </p:sp>
      <p:sp>
        <p:nvSpPr>
          <p:cNvPr id="174" name="CustomShape 2"/>
          <p:cNvSpPr/>
          <p:nvPr/>
        </p:nvSpPr>
        <p:spPr>
          <a:xfrm>
            <a:off x="971640" y="47628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Sanzioni</a:t>
            </a:r>
            <a:endParaRPr b="0" lang="it-IT" sz="2800" spc="-1" strike="noStrike">
              <a:latin typeface="Arial"/>
            </a:endParaRPr>
          </a:p>
        </p:txBody>
      </p:sp>
      <p:sp>
        <p:nvSpPr>
          <p:cNvPr id="175"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CustomShape 1"/>
          <p:cNvSpPr/>
          <p:nvPr/>
        </p:nvSpPr>
        <p:spPr>
          <a:xfrm>
            <a:off x="826920" y="1341360"/>
            <a:ext cx="7559280" cy="222480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Se la prestazione non e’ completata nel termine originariamente stabilito o entro quello prorogato per fatti sopravvenuti e non imputabili all’ausiliario del magistrato, per gli onorari a tempo non si tiene conto del periodo successivo alla scadenza del termine e gli altri onorari sono ridotti di un quarto.</a:t>
            </a:r>
            <a:endParaRPr b="0" lang="it-IT" sz="2000" spc="-1" strike="noStrike">
              <a:latin typeface="Arial"/>
            </a:endParaRPr>
          </a:p>
        </p:txBody>
      </p:sp>
      <p:sp>
        <p:nvSpPr>
          <p:cNvPr id="177" name="CustomShape 2"/>
          <p:cNvSpPr/>
          <p:nvPr/>
        </p:nvSpPr>
        <p:spPr>
          <a:xfrm>
            <a:off x="539640" y="476280"/>
            <a:ext cx="813564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Art. 52 comma 2 d.p.r 2002</a:t>
            </a:r>
            <a:endParaRPr b="0" lang="it-IT" sz="2800" spc="-1" strike="noStrike">
              <a:latin typeface="Arial"/>
            </a:endParaRPr>
          </a:p>
        </p:txBody>
      </p:sp>
      <p:sp>
        <p:nvSpPr>
          <p:cNvPr id="178"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CustomShape 1"/>
          <p:cNvSpPr/>
          <p:nvPr/>
        </p:nvSpPr>
        <p:spPr>
          <a:xfrm>
            <a:off x="611280" y="2276640"/>
            <a:ext cx="7992720" cy="106524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3200" spc="-1" strike="noStrike">
                <a:solidFill>
                  <a:srgbClr val="ff0000"/>
                </a:solidFill>
                <a:latin typeface="Arial Black"/>
              </a:rPr>
              <a:t> </a:t>
            </a:r>
            <a:endParaRPr b="0" lang="it-IT" sz="3200" spc="-1" strike="noStrike">
              <a:latin typeface="Arial"/>
            </a:endParaRPr>
          </a:p>
          <a:p>
            <a:pPr algn="ctr">
              <a:lnSpc>
                <a:spcPct val="100000"/>
              </a:lnSpc>
            </a:pPr>
            <a:r>
              <a:rPr b="1" lang="it-IT" sz="3200" spc="-1" strike="noStrike">
                <a:solidFill>
                  <a:srgbClr val="ff0000"/>
                </a:solidFill>
                <a:latin typeface="Arial Black"/>
              </a:rPr>
              <a:t> </a:t>
            </a:r>
            <a:endParaRPr b="0" lang="it-IT" sz="3200" spc="-1" strike="noStrike">
              <a:latin typeface="Arial"/>
            </a:endParaRPr>
          </a:p>
        </p:txBody>
      </p:sp>
      <p:sp>
        <p:nvSpPr>
          <p:cNvPr id="180" name="CustomShape 2"/>
          <p:cNvSpPr/>
          <p:nvPr/>
        </p:nvSpPr>
        <p:spPr>
          <a:xfrm>
            <a:off x="539640" y="549360"/>
            <a:ext cx="8064000" cy="26506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Responsabilita’ civile</a:t>
            </a:r>
            <a:endParaRPr b="0" lang="it-IT" sz="2800" spc="-1" strike="noStrike">
              <a:latin typeface="Arial"/>
            </a:endParaRPr>
          </a:p>
          <a:p>
            <a:pPr algn="ct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r>
              <a:rPr b="0" lang="it-IT" sz="2000" spc="-1" strike="noStrike">
                <a:solidFill>
                  <a:srgbClr val="0d0d0d"/>
                </a:solidFill>
                <a:latin typeface="Arial Black"/>
              </a:rPr>
              <a:t>La violazione dei doveri di diligenza e correttezza, l’infedele od il cattivo espletamento dell’incarico fa sorgere, a carico del perito nominato dal giudice, una responsabilita’ diretta nei confronti delle parti del processo</a:t>
            </a:r>
            <a:endParaRPr b="0" lang="it-IT" sz="2000" spc="-1" strike="noStrike">
              <a:latin typeface="Arial"/>
            </a:endParaRPr>
          </a:p>
        </p:txBody>
      </p:sp>
      <p:sp>
        <p:nvSpPr>
          <p:cNvPr id="181"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CustomShape 1"/>
          <p:cNvSpPr/>
          <p:nvPr/>
        </p:nvSpPr>
        <p:spPr>
          <a:xfrm>
            <a:off x="611280" y="2276640"/>
            <a:ext cx="7992720" cy="106524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3200" spc="-1" strike="noStrike">
                <a:solidFill>
                  <a:srgbClr val="ff0000"/>
                </a:solidFill>
                <a:latin typeface="Arial Black"/>
              </a:rPr>
              <a:t> </a:t>
            </a:r>
            <a:endParaRPr b="0" lang="it-IT" sz="3200" spc="-1" strike="noStrike">
              <a:latin typeface="Arial"/>
            </a:endParaRPr>
          </a:p>
          <a:p>
            <a:pPr algn="ctr">
              <a:lnSpc>
                <a:spcPct val="100000"/>
              </a:lnSpc>
            </a:pPr>
            <a:r>
              <a:rPr b="1" lang="it-IT" sz="3200" spc="-1" strike="noStrike">
                <a:solidFill>
                  <a:srgbClr val="ff0000"/>
                </a:solidFill>
                <a:latin typeface="Arial Black"/>
              </a:rPr>
              <a:t> </a:t>
            </a:r>
            <a:endParaRPr b="0" lang="it-IT" sz="3200" spc="-1" strike="noStrike">
              <a:latin typeface="Arial"/>
            </a:endParaRPr>
          </a:p>
        </p:txBody>
      </p:sp>
      <p:sp>
        <p:nvSpPr>
          <p:cNvPr id="183" name="CustomShape 2"/>
          <p:cNvSpPr/>
          <p:nvPr/>
        </p:nvSpPr>
        <p:spPr>
          <a:xfrm>
            <a:off x="539640" y="549360"/>
            <a:ext cx="8064000" cy="356544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Responsabilita’ civile</a:t>
            </a:r>
            <a:endParaRPr b="0" lang="it-IT" sz="2800" spc="-1" strike="noStrike">
              <a:latin typeface="Arial"/>
            </a:endParaRPr>
          </a:p>
          <a:p>
            <a:pPr algn="ctr">
              <a:lnSpc>
                <a:spcPct val="100000"/>
              </a:lnSpc>
            </a:pPr>
            <a:endParaRPr b="0" lang="it-IT" sz="2800" spc="-1" strike="noStrike">
              <a:latin typeface="Arial"/>
            </a:endParaRPr>
          </a:p>
          <a:p>
            <a:pPr algn="ctr">
              <a:lnSpc>
                <a:spcPct val="100000"/>
              </a:lnSpc>
            </a:pPr>
            <a:endParaRPr b="0" lang="it-IT" sz="2800" spc="-1" strike="noStrike">
              <a:latin typeface="Arial"/>
            </a:endParaRPr>
          </a:p>
          <a:p>
            <a:pPr algn="ctr">
              <a:lnSpc>
                <a:spcPct val="100000"/>
              </a:lnSpc>
            </a:pPr>
            <a:r>
              <a:rPr b="0" lang="it-IT" sz="2000" spc="-1" strike="noStrike">
                <a:solidFill>
                  <a:srgbClr val="0d0d0d"/>
                </a:solidFill>
                <a:latin typeface="Arial Black"/>
              </a:rPr>
              <a:t>Ferma restando l’applicazione delle norme del codice penale relative ai periti, sarebbe auspicabile l’estensione analogica dell’Art. 64 c.p.c. secondo cui il consulente che incorre in colpa grave nell’esecuzione degli atti che gli sono richiesti, oltre ad essere punito con l’arresto fino a un anno o con l’ammenda fino a € 10.329, e’ tenuto in ogni caso al risarcimento dei danni causati alle parti.</a:t>
            </a:r>
            <a:endParaRPr b="0" lang="it-IT" sz="2000" spc="-1" strike="noStrike">
              <a:latin typeface="Arial"/>
            </a:endParaRPr>
          </a:p>
        </p:txBody>
      </p:sp>
      <p:sp>
        <p:nvSpPr>
          <p:cNvPr id="184"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CustomShape 1"/>
          <p:cNvSpPr/>
          <p:nvPr/>
        </p:nvSpPr>
        <p:spPr>
          <a:xfrm>
            <a:off x="900000" y="1413000"/>
            <a:ext cx="7561080" cy="222408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La responsabilita’ penale del perito puo’ trovare la propria origine dalla violazione degli Artt. 366 (rifiuto di uffici legalmente dovuti), (falsa perizia o interpretazione), (frode processuale) del codice penale. </a:t>
            </a:r>
            <a:endParaRPr b="0" lang="it-IT" sz="2000" spc="-1" strike="noStrike">
              <a:latin typeface="Arial"/>
            </a:endParaRPr>
          </a:p>
        </p:txBody>
      </p:sp>
      <p:sp>
        <p:nvSpPr>
          <p:cNvPr id="186" name="CustomShape 2"/>
          <p:cNvSpPr/>
          <p:nvPr/>
        </p:nvSpPr>
        <p:spPr>
          <a:xfrm>
            <a:off x="971640" y="54936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Responsabilita’ penale</a:t>
            </a:r>
            <a:endParaRPr b="0" lang="it-IT" sz="2800" spc="-1" strike="noStrike">
              <a:latin typeface="Arial"/>
            </a:endParaRPr>
          </a:p>
        </p:txBody>
      </p:sp>
      <p:sp>
        <p:nvSpPr>
          <p:cNvPr id="187"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CustomShape 1"/>
          <p:cNvSpPr/>
          <p:nvPr/>
        </p:nvSpPr>
        <p:spPr>
          <a:xfrm>
            <a:off x="900000" y="1413000"/>
            <a:ext cx="7561080" cy="301716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2000" spc="-1" strike="noStrike">
                <a:solidFill>
                  <a:srgbClr val="0d0d0d"/>
                </a:solidFill>
                <a:latin typeface="Arial Black"/>
              </a:rPr>
              <a:t>Il primo articolo menzionato punisce con la reclusione fino a sei mesi o con la multa da 30 euro a 516 euro il perito nominato dall’autorita’ giudiziaria che ottiene con mezzi fraudolenti l’esenzione dall’obbligo di comparire o di prestare il suo ufficio nonche’ il perito chiamato dinanzi all’autorita’ giudiziaria per adempiere ad alcuna delle predette funzioni che rifiuta di dare le proprie generalita’ o adempiere le funzioni medesime.</a:t>
            </a:r>
            <a:r>
              <a:rPr b="1" lang="it-IT" sz="3200" spc="-1" strike="noStrike">
                <a:solidFill>
                  <a:srgbClr val="0d0d0d"/>
                </a:solidFill>
                <a:latin typeface="Arial Black"/>
              </a:rPr>
              <a:t> </a:t>
            </a:r>
            <a:endParaRPr b="0" lang="it-IT" sz="3200" spc="-1" strike="noStrike">
              <a:latin typeface="Arial"/>
            </a:endParaRPr>
          </a:p>
        </p:txBody>
      </p:sp>
      <p:sp>
        <p:nvSpPr>
          <p:cNvPr id="189" name="CustomShape 2"/>
          <p:cNvSpPr/>
          <p:nvPr/>
        </p:nvSpPr>
        <p:spPr>
          <a:xfrm>
            <a:off x="971640" y="54936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Responsabilita’ penale</a:t>
            </a:r>
            <a:endParaRPr b="0" lang="it-IT" sz="2800" spc="-1" strike="noStrike">
              <a:latin typeface="Arial"/>
            </a:endParaRPr>
          </a:p>
        </p:txBody>
      </p:sp>
      <p:sp>
        <p:nvSpPr>
          <p:cNvPr id="190"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CustomShape 1"/>
          <p:cNvSpPr/>
          <p:nvPr/>
        </p:nvSpPr>
        <p:spPr>
          <a:xfrm>
            <a:off x="539640" y="1916280"/>
            <a:ext cx="7992720" cy="88272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2000" spc="-1" strike="noStrike">
                <a:solidFill>
                  <a:srgbClr val="ff0000"/>
                </a:solidFill>
                <a:latin typeface="Arial Black"/>
              </a:rPr>
              <a:t> </a:t>
            </a:r>
            <a:endParaRPr b="0" lang="it-IT" sz="2000" spc="-1" strike="noStrike">
              <a:latin typeface="Arial"/>
            </a:endParaRPr>
          </a:p>
          <a:p>
            <a:pPr algn="ctr">
              <a:lnSpc>
                <a:spcPct val="100000"/>
              </a:lnSpc>
            </a:pPr>
            <a:r>
              <a:rPr b="1" lang="it-IT" sz="3200" spc="-1" strike="noStrike">
                <a:solidFill>
                  <a:srgbClr val="ff0000"/>
                </a:solidFill>
                <a:latin typeface="Arial Black"/>
              </a:rPr>
              <a:t> </a:t>
            </a:r>
            <a:endParaRPr b="0" lang="it-IT" sz="3200" spc="-1" strike="noStrike">
              <a:latin typeface="Arial"/>
            </a:endParaRPr>
          </a:p>
        </p:txBody>
      </p:sp>
      <p:sp>
        <p:nvSpPr>
          <p:cNvPr id="192" name="CustomShape 2"/>
          <p:cNvSpPr/>
          <p:nvPr/>
        </p:nvSpPr>
        <p:spPr>
          <a:xfrm>
            <a:off x="971640" y="692280"/>
            <a:ext cx="7345080" cy="417600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Art. 374 c.p.</a:t>
            </a:r>
            <a:endParaRPr b="0" lang="it-IT" sz="2800" spc="-1" strike="noStrike">
              <a:latin typeface="Arial"/>
            </a:endParaRPr>
          </a:p>
          <a:p>
            <a:pPr algn="ctr">
              <a:lnSpc>
                <a:spcPct val="100000"/>
              </a:lnSpc>
            </a:pPr>
            <a:r>
              <a:rPr b="0" lang="it-IT" sz="2000" spc="-1" strike="noStrike">
                <a:solidFill>
                  <a:srgbClr val="002060"/>
                </a:solidFill>
                <a:latin typeface="Arial Black"/>
              </a:rPr>
              <a:t>(Frode processuale)</a:t>
            </a:r>
            <a:endParaRPr b="0" lang="it-IT" sz="2000" spc="-1" strike="noStrike">
              <a:latin typeface="Arial"/>
            </a:endParaRPr>
          </a:p>
          <a:p>
            <a:pPr algn="ctr">
              <a:lnSpc>
                <a:spcPct val="100000"/>
              </a:lnSpc>
            </a:pPr>
            <a:endParaRPr b="0" lang="it-IT" sz="2000" spc="-1" strike="noStrike">
              <a:latin typeface="Arial"/>
            </a:endParaRPr>
          </a:p>
          <a:p>
            <a:pPr>
              <a:lnSpc>
                <a:spcPct val="100000"/>
              </a:lnSpc>
            </a:pPr>
            <a:r>
              <a:rPr b="0" lang="it-IT" sz="2000" spc="-1" strike="noStrike">
                <a:solidFill>
                  <a:srgbClr val="0d0d0d"/>
                </a:solidFill>
                <a:latin typeface="Arial Black"/>
              </a:rPr>
              <a:t>Punisce con la reclusione da sei mesi a tre anni il perito che nella esecuzione di una perizia immuta artificiosamente lo stato dei luoghi o delle cose o delle persone.  E’ stato precisato come al perito vanno, inoltre, applicate, pur in assenza di uno specifico richiamo, le norme relative ai delitti di patrocinio o consulenza infedele e di altre infedelta’ del patrocinatore o consulente tecnico.</a:t>
            </a:r>
            <a:endParaRPr b="0" lang="it-IT" sz="2000" spc="-1" strike="noStrike">
              <a:latin typeface="Arial"/>
            </a:endParaRPr>
          </a:p>
          <a:p>
            <a:pPr algn="ctr">
              <a:lnSpc>
                <a:spcPct val="100000"/>
              </a:lnSpc>
            </a:pPr>
            <a:endParaRPr b="0" lang="it-IT" sz="2000" spc="-1" strike="noStrike">
              <a:latin typeface="Arial"/>
            </a:endParaRPr>
          </a:p>
          <a:p>
            <a:pPr algn="ctr">
              <a:lnSpc>
                <a:spcPct val="100000"/>
              </a:lnSpc>
            </a:pPr>
            <a:endParaRPr b="0" lang="it-IT" sz="2000" spc="-1" strike="noStrike">
              <a:latin typeface="Arial"/>
            </a:endParaRPr>
          </a:p>
        </p:txBody>
      </p:sp>
      <p:sp>
        <p:nvSpPr>
          <p:cNvPr id="193"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CustomShape 1"/>
          <p:cNvSpPr/>
          <p:nvPr/>
        </p:nvSpPr>
        <p:spPr>
          <a:xfrm>
            <a:off x="539640" y="1052640"/>
            <a:ext cx="7921440" cy="36270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2000" spc="-1" strike="noStrike">
                <a:solidFill>
                  <a:srgbClr val="0d0d0d"/>
                </a:solidFill>
                <a:latin typeface="Arial Black"/>
              </a:rPr>
              <a:t>Il perito che, nominato dall’autorita’ giudiziaria, da parere o interpretazioni mendaci o afferma fatti non conformi al vero, soggiace alle pene stabilite nell’articolo  373 c.p. La condanna importa, oltre l’interdizione dai pubblici uffici, l’interdizione dalla professione o dall’arte. L’Art. 372 c.p. aggiunge poi che chiunque, deponendo come testimone innanzi all’autorita’ giudiziaria, afferma il falso o nega il vero, ovvero tace, in tutto o in parte, cio’ che sa intorno ai fatti sui quali e ‘ interrogato, e’ punito con la reclusione da due a sei anni.</a:t>
            </a:r>
            <a:r>
              <a:rPr b="1" lang="it-IT" sz="3200" spc="-1" strike="noStrike">
                <a:solidFill>
                  <a:srgbClr val="0d0d0d"/>
                </a:solidFill>
                <a:latin typeface="Arial Black"/>
              </a:rPr>
              <a:t> </a:t>
            </a:r>
            <a:endParaRPr b="0" lang="it-IT" sz="3200" spc="-1" strike="noStrike">
              <a:latin typeface="Arial"/>
            </a:endParaRPr>
          </a:p>
        </p:txBody>
      </p:sp>
      <p:sp>
        <p:nvSpPr>
          <p:cNvPr id="195" name="CustomShape 2"/>
          <p:cNvSpPr/>
          <p:nvPr/>
        </p:nvSpPr>
        <p:spPr>
          <a:xfrm>
            <a:off x="900000" y="47628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Falsa perizia</a:t>
            </a:r>
            <a:endParaRPr b="0" lang="it-IT" sz="2800" spc="-1" strike="noStrike">
              <a:latin typeface="Arial"/>
            </a:endParaRPr>
          </a:p>
        </p:txBody>
      </p:sp>
      <p:sp>
        <p:nvSpPr>
          <p:cNvPr id="196"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CustomShape 1"/>
          <p:cNvSpPr/>
          <p:nvPr/>
        </p:nvSpPr>
        <p:spPr>
          <a:xfrm>
            <a:off x="539640" y="1052640"/>
            <a:ext cx="8135640" cy="393192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Il perito ricade nel reato di falsa perizia  quando:</a:t>
            </a:r>
            <a:endParaRPr b="0" lang="it-IT" sz="2000" spc="-1" strike="noStrike">
              <a:latin typeface="Arial"/>
            </a:endParaRPr>
          </a:p>
          <a:p>
            <a:pPr indent="-216000">
              <a:lnSpc>
                <a:spcPct val="100000"/>
              </a:lnSpc>
              <a:buClr>
                <a:srgbClr val="0d0d0d"/>
              </a:buClr>
              <a:buFont typeface="StarSymbol"/>
              <a:buChar char="-"/>
            </a:pPr>
            <a:r>
              <a:rPr b="1" lang="it-IT" sz="2000" spc="-1" strike="noStrike">
                <a:solidFill>
                  <a:srgbClr val="0d0d0d"/>
                </a:solidFill>
                <a:latin typeface="Arial Black"/>
              </a:rPr>
              <a:t>Nasconde la sua incompetenza;</a:t>
            </a:r>
            <a:endParaRPr b="0" lang="it-IT" sz="2000" spc="-1" strike="noStrike">
              <a:latin typeface="Arial"/>
            </a:endParaRPr>
          </a:p>
          <a:p>
            <a:pPr indent="-216000">
              <a:lnSpc>
                <a:spcPct val="100000"/>
              </a:lnSpc>
              <a:buClr>
                <a:srgbClr val="0d0d0d"/>
              </a:buClr>
              <a:buFont typeface="StarSymbol"/>
              <a:buChar char="-"/>
            </a:pPr>
            <a:r>
              <a:rPr b="1" lang="it-IT" sz="2000" spc="-1" strike="noStrike">
                <a:solidFill>
                  <a:srgbClr val="0d0d0d"/>
                </a:solidFill>
                <a:latin typeface="Arial Black"/>
              </a:rPr>
              <a:t>- nasconde la sua incapacita’ naturale o legale nel redigere la perizia;</a:t>
            </a:r>
            <a:endParaRPr b="0" lang="it-IT" sz="2000" spc="-1" strike="noStrike">
              <a:latin typeface="Arial"/>
            </a:endParaRPr>
          </a:p>
          <a:p>
            <a:pPr indent="-216000">
              <a:lnSpc>
                <a:spcPct val="100000"/>
              </a:lnSpc>
              <a:buClr>
                <a:srgbClr val="0d0d0d"/>
              </a:buClr>
              <a:buFont typeface="StarSymbol"/>
              <a:buChar char="-"/>
            </a:pPr>
            <a:r>
              <a:rPr b="1" lang="it-IT" sz="2000" spc="-1" strike="noStrike">
                <a:solidFill>
                  <a:srgbClr val="0d0d0d"/>
                </a:solidFill>
                <a:latin typeface="Arial Black"/>
              </a:rPr>
              <a:t>- tace sulla sua condizione dincompatibilita’ o di ricusabilita’;</a:t>
            </a:r>
            <a:endParaRPr b="0" lang="it-IT" sz="2000" spc="-1" strike="noStrike">
              <a:latin typeface="Arial"/>
            </a:endParaRPr>
          </a:p>
          <a:p>
            <a:pPr indent="-216000">
              <a:lnSpc>
                <a:spcPct val="100000"/>
              </a:lnSpc>
              <a:buClr>
                <a:srgbClr val="0d0d0d"/>
              </a:buClr>
              <a:buFont typeface="StarSymbol"/>
              <a:buChar char="-"/>
            </a:pPr>
            <a:r>
              <a:rPr b="1" lang="it-IT" sz="2000" spc="-1" strike="noStrike">
                <a:solidFill>
                  <a:srgbClr val="0d0d0d"/>
                </a:solidFill>
                <a:latin typeface="Arial Black"/>
              </a:rPr>
              <a:t>- non si attiva nelle indagini necessarie;</a:t>
            </a:r>
            <a:endParaRPr b="0" lang="it-IT" sz="2000" spc="-1" strike="noStrike">
              <a:latin typeface="Arial"/>
            </a:endParaRPr>
          </a:p>
          <a:p>
            <a:pPr indent="-216000">
              <a:lnSpc>
                <a:spcPct val="100000"/>
              </a:lnSpc>
              <a:buClr>
                <a:srgbClr val="0d0d0d"/>
              </a:buClr>
              <a:buFont typeface="StarSymbol"/>
              <a:buChar char="-"/>
            </a:pPr>
            <a:r>
              <a:rPr b="1" lang="it-IT" sz="2000" spc="-1" strike="noStrike">
                <a:solidFill>
                  <a:srgbClr val="0d0d0d"/>
                </a:solidFill>
                <a:latin typeface="Arial Black"/>
              </a:rPr>
              <a:t>- non fornisce determinati elementi di valutazione. La perizia risulta viziata infine quando in essa risultano affermati fatti non rispondenti al vero o scaturenti da prove false.</a:t>
            </a:r>
            <a:r>
              <a:rPr b="1" lang="it-IT" sz="3200" spc="-1" strike="noStrike">
                <a:solidFill>
                  <a:srgbClr val="0d0d0d"/>
                </a:solidFill>
                <a:latin typeface="Arial Black"/>
              </a:rPr>
              <a:t> </a:t>
            </a:r>
            <a:endParaRPr b="0" lang="it-IT" sz="3200" spc="-1" strike="noStrike">
              <a:latin typeface="Arial"/>
            </a:endParaRPr>
          </a:p>
        </p:txBody>
      </p:sp>
      <p:sp>
        <p:nvSpPr>
          <p:cNvPr id="198" name="CustomShape 2"/>
          <p:cNvSpPr/>
          <p:nvPr/>
        </p:nvSpPr>
        <p:spPr>
          <a:xfrm>
            <a:off x="971640" y="47628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Ipotesi di falsa perizia</a:t>
            </a:r>
            <a:endParaRPr b="0" lang="it-IT" sz="2800" spc="-1" strike="noStrike">
              <a:latin typeface="Arial"/>
            </a:endParaRPr>
          </a:p>
        </p:txBody>
      </p:sp>
      <p:sp>
        <p:nvSpPr>
          <p:cNvPr id="199"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CustomShape 1"/>
          <p:cNvSpPr/>
          <p:nvPr/>
        </p:nvSpPr>
        <p:spPr>
          <a:xfrm>
            <a:off x="611280" y="1125360"/>
            <a:ext cx="7921440" cy="252972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it-IT" sz="1800" spc="-1" strike="noStrike">
              <a:latin typeface="Arial"/>
            </a:endParaRPr>
          </a:p>
          <a:p>
            <a:pPr>
              <a:lnSpc>
                <a:spcPct val="100000"/>
              </a:lnSpc>
            </a:pPr>
            <a:r>
              <a:rPr b="1" lang="it-IT" sz="2000" spc="-1" strike="noStrike">
                <a:solidFill>
                  <a:srgbClr val="0d0d0d"/>
                </a:solidFill>
                <a:latin typeface="Arial Black"/>
              </a:rPr>
              <a:t>Il perito e’ sanzionato penalmente in ipotesi di corruzione di atti giudiziari relativamente alle sanzioni per  corruzioni in atti d’ufficio o contrari ai doveri del medesimo. </a:t>
            </a:r>
            <a:endParaRPr b="0" lang="it-IT" sz="2000" spc="-1" strike="noStrike">
              <a:latin typeface="Arial"/>
            </a:endParaRPr>
          </a:p>
          <a:p>
            <a:pPr>
              <a:lnSpc>
                <a:spcPct val="100000"/>
              </a:lnSpc>
            </a:pPr>
            <a:endParaRPr b="0" lang="it-IT" sz="2000" spc="-1" strike="noStrike">
              <a:latin typeface="Arial"/>
            </a:endParaRPr>
          </a:p>
          <a:p>
            <a:pPr>
              <a:lnSpc>
                <a:spcPct val="100000"/>
              </a:lnSpc>
            </a:pPr>
            <a:r>
              <a:rPr b="1" lang="it-IT" sz="2000" spc="-1" strike="noStrike">
                <a:solidFill>
                  <a:srgbClr val="0d0d0d"/>
                </a:solidFill>
                <a:latin typeface="Arial Black"/>
              </a:rPr>
              <a:t>Il codice penale disciplina  le varie fattispecie agli Artt. 318, 319 319 ter c.p.</a:t>
            </a:r>
            <a:endParaRPr b="0" lang="it-IT" sz="2000" spc="-1" strike="noStrike">
              <a:latin typeface="Arial"/>
            </a:endParaRPr>
          </a:p>
        </p:txBody>
      </p:sp>
      <p:sp>
        <p:nvSpPr>
          <p:cNvPr id="201" name="CustomShape 2"/>
          <p:cNvSpPr/>
          <p:nvPr/>
        </p:nvSpPr>
        <p:spPr>
          <a:xfrm>
            <a:off x="971640" y="476280"/>
            <a:ext cx="7345080" cy="9435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Sanzione per corruzione in atti giudiziari</a:t>
            </a:r>
            <a:endParaRPr b="0" lang="it-IT" sz="2800" spc="-1" strike="noStrike">
              <a:latin typeface="Arial"/>
            </a:endParaRPr>
          </a:p>
        </p:txBody>
      </p:sp>
      <p:sp>
        <p:nvSpPr>
          <p:cNvPr id="202"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CustomShape 1"/>
          <p:cNvSpPr/>
          <p:nvPr/>
        </p:nvSpPr>
        <p:spPr>
          <a:xfrm>
            <a:off x="539640" y="1268280"/>
            <a:ext cx="8064000" cy="25297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2000" spc="-1" strike="noStrike">
                <a:solidFill>
                  <a:srgbClr val="0d0d0d"/>
                </a:solidFill>
                <a:latin typeface="Arial Black"/>
              </a:rPr>
              <a:t>Stabilisce che il pubblico ufficiale, che, per compiere un atto del suo ufficio, riceve, per se’ o per un terzo, in denaro o altra utilita’, una retribuzione che non gli e’ dovuta, o ne accetta la promessa, e’ punito con la reclusione da sei mesi a tre anni. Se il pubblico ufficiale riceve la retribuzione per un atto d’ufficio da lui gia’ compiuto, la pena e’ della reclusione fino ad un anno. Si parla in questo caso di corruzione per un atto d’ufficio.</a:t>
            </a:r>
            <a:endParaRPr b="0" lang="it-IT" sz="2000" spc="-1" strike="noStrike">
              <a:latin typeface="Arial"/>
            </a:endParaRPr>
          </a:p>
        </p:txBody>
      </p:sp>
      <p:sp>
        <p:nvSpPr>
          <p:cNvPr id="204" name="CustomShape 2"/>
          <p:cNvSpPr/>
          <p:nvPr/>
        </p:nvSpPr>
        <p:spPr>
          <a:xfrm>
            <a:off x="755640" y="47628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	</a:t>
            </a:r>
            <a:r>
              <a:rPr b="0" lang="it-IT" sz="2800" spc="-1" strike="noStrike">
                <a:solidFill>
                  <a:srgbClr val="002060"/>
                </a:solidFill>
                <a:latin typeface="Arial Black"/>
              </a:rPr>
              <a:t>Art. 318 c.p.p.</a:t>
            </a:r>
            <a:endParaRPr b="0" lang="it-IT" sz="2800" spc="-1" strike="noStrike">
              <a:latin typeface="Arial"/>
            </a:endParaRPr>
          </a:p>
        </p:txBody>
      </p:sp>
      <p:sp>
        <p:nvSpPr>
          <p:cNvPr id="205"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CustomShape 1"/>
          <p:cNvSpPr/>
          <p:nvPr/>
        </p:nvSpPr>
        <p:spPr>
          <a:xfrm>
            <a:off x="611280" y="1341360"/>
            <a:ext cx="7919640" cy="25297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2000" spc="-1" strike="noStrike">
                <a:solidFill>
                  <a:srgbClr val="0d0d0d"/>
                </a:solidFill>
                <a:latin typeface="Arial Black"/>
              </a:rPr>
              <a:t>Dispone che il pubblico ufficiale che, per omettere o ritardare o per aver omesso o ritardato un atto del suo ufficio, ovvero per compiere o per  aver compiuto un atto contrario ai doveri d’ufficio, riceve, per se’ o per un terzo, denaro o altra utilita’, o ne accetta la promessa e’ punito con la reclusione da due a cinque anni. Trattasi della fattispecie di corruzione per un atto contrario ai doveri d’ufficio.</a:t>
            </a:r>
            <a:endParaRPr b="0" lang="it-IT" sz="2000" spc="-1" strike="noStrike">
              <a:latin typeface="Arial"/>
            </a:endParaRPr>
          </a:p>
        </p:txBody>
      </p:sp>
      <p:sp>
        <p:nvSpPr>
          <p:cNvPr id="207" name="CustomShape 2"/>
          <p:cNvSpPr/>
          <p:nvPr/>
        </p:nvSpPr>
        <p:spPr>
          <a:xfrm>
            <a:off x="971640" y="476280"/>
            <a:ext cx="7345080" cy="51696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Art. 319 c.p.p.</a:t>
            </a:r>
            <a:endParaRPr b="0" lang="it-IT" sz="2800" spc="-1" strike="noStrike">
              <a:latin typeface="Arial"/>
            </a:endParaRPr>
          </a:p>
        </p:txBody>
      </p:sp>
      <p:sp>
        <p:nvSpPr>
          <p:cNvPr id="208"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CustomShape 1"/>
          <p:cNvSpPr/>
          <p:nvPr/>
        </p:nvSpPr>
        <p:spPr>
          <a:xfrm>
            <a:off x="468360" y="1268280"/>
            <a:ext cx="8280000" cy="57780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it-IT" sz="3200" spc="-1" strike="noStrike">
                <a:solidFill>
                  <a:srgbClr val="ff0000"/>
                </a:solidFill>
                <a:latin typeface="Arial Black"/>
              </a:rPr>
              <a:t> </a:t>
            </a:r>
            <a:endParaRPr b="0" lang="it-IT" sz="3200" spc="-1" strike="noStrike">
              <a:latin typeface="Arial"/>
            </a:endParaRPr>
          </a:p>
        </p:txBody>
      </p:sp>
      <p:sp>
        <p:nvSpPr>
          <p:cNvPr id="210" name="CustomShape 2"/>
          <p:cNvSpPr/>
          <p:nvPr/>
        </p:nvSpPr>
        <p:spPr>
          <a:xfrm>
            <a:off x="971640" y="476280"/>
            <a:ext cx="7345080" cy="63900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3600" spc="-1" strike="noStrike">
                <a:solidFill>
                  <a:srgbClr val="002060"/>
                </a:solidFill>
                <a:latin typeface="Arial Black"/>
              </a:rPr>
              <a:t> </a:t>
            </a:r>
            <a:endParaRPr b="0" lang="it-IT" sz="3600" spc="-1" strike="noStrike">
              <a:latin typeface="Arial"/>
            </a:endParaRPr>
          </a:p>
        </p:txBody>
      </p:sp>
      <p:sp>
        <p:nvSpPr>
          <p:cNvPr id="211" name="CustomShape 3"/>
          <p:cNvSpPr/>
          <p:nvPr/>
        </p:nvSpPr>
        <p:spPr>
          <a:xfrm>
            <a:off x="1547640" y="5950080"/>
            <a:ext cx="7127640" cy="5770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it-IT" sz="1600" spc="-1" strike="noStrike">
                <a:solidFill>
                  <a:srgbClr val="002060"/>
                </a:solidFill>
                <a:latin typeface="Arial Black"/>
              </a:rPr>
              <a:t>          </a:t>
            </a:r>
            <a:r>
              <a:rPr b="1" lang="it-IT" sz="1600" spc="-1" strike="noStrike">
                <a:solidFill>
                  <a:srgbClr val="002060"/>
                </a:solidFill>
                <a:latin typeface="Arial Black"/>
              </a:rPr>
              <a:t>Corso di formazione di Consulenza Tecnica</a:t>
            </a:r>
            <a:endParaRPr b="0" lang="it-IT" sz="1600" spc="-1" strike="noStrike">
              <a:latin typeface="Arial"/>
            </a:endParaRPr>
          </a:p>
          <a:p>
            <a:pPr>
              <a:lnSpc>
                <a:spcPct val="100000"/>
              </a:lnSpc>
            </a:pPr>
            <a:r>
              <a:rPr b="1" lang="it-IT" sz="1600" spc="-1" strike="noStrike">
                <a:solidFill>
                  <a:srgbClr val="002060"/>
                </a:solidFill>
                <a:latin typeface="Arial Black"/>
              </a:rPr>
              <a:t>(Consulente Tecnico d’Ufficio e Consulente Tecnico di Parte)</a:t>
            </a:r>
            <a:endParaRPr b="0" lang="it-IT" sz="1600" spc="-1" strike="noStrike">
              <a:latin typeface="Arial"/>
            </a:endParaRPr>
          </a:p>
        </p:txBody>
      </p:sp>
      <p:sp>
        <p:nvSpPr>
          <p:cNvPr id="212" name="CustomShape 4"/>
          <p:cNvSpPr/>
          <p:nvPr/>
        </p:nvSpPr>
        <p:spPr>
          <a:xfrm>
            <a:off x="539640" y="549360"/>
            <a:ext cx="8135640" cy="30772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it-IT" sz="2800" spc="-1" strike="noStrike">
                <a:solidFill>
                  <a:srgbClr val="002060"/>
                </a:solidFill>
                <a:latin typeface="Arial Black"/>
              </a:rPr>
              <a:t>Art. 319 ter c.p.</a:t>
            </a:r>
            <a:endParaRPr b="0" lang="it-IT" sz="2800" spc="-1" strike="noStrike">
              <a:latin typeface="Arial"/>
            </a:endParaRPr>
          </a:p>
          <a:p>
            <a:pPr algn="ct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endParaRPr b="0" lang="it-IT" sz="2800" spc="-1" strike="noStrike">
              <a:latin typeface="Arial"/>
            </a:endParaRPr>
          </a:p>
          <a:p>
            <a:pPr>
              <a:lnSpc>
                <a:spcPct val="100000"/>
              </a:lnSpc>
            </a:pPr>
            <a:r>
              <a:rPr b="0" lang="it-IT" sz="2000" spc="-1" strike="noStrike">
                <a:solidFill>
                  <a:srgbClr val="0d0d0d"/>
                </a:solidFill>
                <a:latin typeface="Arial Black"/>
              </a:rPr>
              <a:t>Stabilisce che se i fatti indicati negli articoli 318 e 319 sono commessi per favorire e danneggiare una parte in un processo civile, penale o amministrativo si applica la pena della reclusione da tre a otto anni</a:t>
            </a:r>
            <a:endParaRPr b="0" lang="it-IT" sz="2000" spc="-1" strike="noStrike">
              <a:latin typeface="Arial"/>
            </a:endParaRPr>
          </a:p>
          <a:p>
            <a:pPr algn="ctr">
              <a:lnSpc>
                <a:spcPct val="100000"/>
              </a:lnSpc>
            </a:pPr>
            <a:endParaRPr b="0" lang="it-IT" sz="20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3" name="Picture 2" descr=""/>
          <p:cNvPicPr/>
          <p:nvPr/>
        </p:nvPicPr>
        <p:blipFill>
          <a:blip r:embed="rId1"/>
          <a:stretch/>
        </p:blipFill>
        <p:spPr>
          <a:xfrm>
            <a:off x="338040" y="265320"/>
            <a:ext cx="8400240" cy="5400000"/>
          </a:xfrm>
          <a:prstGeom prst="rect">
            <a:avLst/>
          </a:prstGeom>
          <a:ln>
            <a:noFill/>
          </a:ln>
        </p:spPr>
      </p:pic>
      <p:pic>
        <p:nvPicPr>
          <p:cNvPr id="214" name="Picture 2" descr=""/>
          <p:cNvPicPr/>
          <p:nvPr/>
        </p:nvPicPr>
        <p:blipFill>
          <a:blip r:embed="rId2"/>
          <a:stretch/>
        </p:blipFill>
        <p:spPr>
          <a:xfrm>
            <a:off x="1763640" y="620640"/>
            <a:ext cx="5344200" cy="4357440"/>
          </a:xfrm>
          <a:prstGeom prst="rect">
            <a:avLst/>
          </a:prstGeom>
          <a:ln>
            <a:noFill/>
          </a:ln>
        </p:spPr>
      </p:pic>
      <p:sp>
        <p:nvSpPr>
          <p:cNvPr id="215" name="CustomShape 1"/>
          <p:cNvSpPr/>
          <p:nvPr/>
        </p:nvSpPr>
        <p:spPr>
          <a:xfrm>
            <a:off x="755640" y="1700640"/>
            <a:ext cx="7488000" cy="2529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spAutoFit/>
          </a:bodyPr>
          <a:p>
            <a:pPr algn="ctr">
              <a:lnSpc>
                <a:spcPct val="100000"/>
              </a:lnSpc>
            </a:pPr>
            <a:r>
              <a:rPr b="1" lang="it-IT" sz="8000" spc="-1" strike="noStrike">
                <a:solidFill>
                  <a:srgbClr val="000000"/>
                </a:solidFill>
                <a:latin typeface="Calibri"/>
                <a:ea typeface="Microsoft YaHei"/>
              </a:rPr>
              <a:t>Questo modulo</a:t>
            </a:r>
            <a:endParaRPr b="0" lang="it-IT" sz="8000" spc="-1" strike="noStrike">
              <a:latin typeface="Arial"/>
            </a:endParaRPr>
          </a:p>
          <a:p>
            <a:pPr algn="ctr">
              <a:lnSpc>
                <a:spcPct val="100000"/>
              </a:lnSpc>
            </a:pPr>
            <a:r>
              <a:rPr b="1" lang="it-IT" sz="8000" spc="-1" strike="noStrike">
                <a:solidFill>
                  <a:srgbClr val="000000"/>
                </a:solidFill>
                <a:latin typeface="Calibri"/>
                <a:ea typeface="Microsoft YaHei"/>
              </a:rPr>
              <a:t>è terminato</a:t>
            </a:r>
            <a:endParaRPr b="0" lang="it-IT" sz="8000" spc="-1" strike="noStrike">
              <a:latin typeface="Arial"/>
            </a:endParaRPr>
          </a:p>
        </p:txBody>
      </p:sp>
      <p:sp>
        <p:nvSpPr>
          <p:cNvPr id="216" name="TextShape 2"/>
          <p:cNvSpPr txBox="1"/>
          <p:nvPr/>
        </p:nvSpPr>
        <p:spPr>
          <a:xfrm>
            <a:off x="6553080" y="6356520"/>
            <a:ext cx="2133360" cy="364680"/>
          </a:xfrm>
          <a:prstGeom prst="rect">
            <a:avLst/>
          </a:prstGeom>
          <a:noFill/>
          <a:ln>
            <a:noFill/>
          </a:ln>
        </p:spPr>
        <p:txBody>
          <a:bodyPr anchor="ctr">
            <a:noAutofit/>
          </a:bodyPr>
          <a:p>
            <a:pPr algn="r">
              <a:lnSpc>
                <a:spcPct val="100000"/>
              </a:lnSpc>
            </a:pPr>
            <a:fld id="{855AD227-20FE-4E7C-9F78-BCEC27F47625}" type="slidenum">
              <a:rPr b="0" lang="it-IT" sz="1200" spc="-1" strike="noStrike">
                <a:solidFill>
                  <a:srgbClr val="8b8b8b"/>
                </a:solidFill>
                <a:latin typeface="Calibri"/>
              </a:rPr>
              <a:t>&lt;numero&gt;</a:t>
            </a:fld>
            <a:endParaRPr b="0" lang="it-IT" sz="1200" spc="-1" strike="noStrike">
              <a:latin typeface="Times New Roman"/>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8</TotalTime>
  <Application>LibreOffice/6.2.0.3$Windows_X86_64 LibreOffice_project/98c6a8a1c6c7b144ce3cc729e34964b47ce25d62</Application>
  <Words>2395</Words>
  <Paragraphs>159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2016-05-27T08:51:10Z</dcterms:created>
  <dc:creator>User</dc:creator>
  <dc:description/>
  <dc:language>it-IT</dc:language>
  <cp:lastModifiedBy/>
  <dcterms:modified xsi:type="dcterms:W3CDTF">2019-02-26T09:53:48Z</dcterms:modified>
  <cp:revision>3</cp:revision>
  <dc:subject/>
  <dc:title>Presentazione standard di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3</vt:i4>
  </property>
  <property fmtid="{D5CDD505-2E9C-101B-9397-08002B2CF9AE}" pid="8" name="PresentationFormat">
    <vt:lpwstr>Presentazione su schermo (4:3)</vt:lpwstr>
  </property>
  <property fmtid="{D5CDD505-2E9C-101B-9397-08002B2CF9AE}" pid="9" name="ScaleCrop">
    <vt:bool>0</vt:bool>
  </property>
  <property fmtid="{D5CDD505-2E9C-101B-9397-08002B2CF9AE}" pid="10" name="ShareDoc">
    <vt:bool>0</vt:bool>
  </property>
  <property fmtid="{D5CDD505-2E9C-101B-9397-08002B2CF9AE}" pid="11" name="Slides">
    <vt:i4>30</vt:i4>
  </property>
</Properties>
</file>